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477eb6613f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095bc02024955"/>
  </p:sldMasterIdLst>
  <p:sldIdLst>
    <p:sldId xmlns:r="http://schemas.openxmlformats.org/officeDocument/2006/relationships" id="256" r:id="R57d992779d284e34"/>
    <p:sldId xmlns:r="http://schemas.openxmlformats.org/officeDocument/2006/relationships" id="257" r:id="Rb2779d81c244445f"/>
    <p:sldId xmlns:r="http://schemas.openxmlformats.org/officeDocument/2006/relationships" id="258" r:id="Rd03d1e5d38e84d0f"/>
    <p:sldId xmlns:r="http://schemas.openxmlformats.org/officeDocument/2006/relationships" id="259" r:id="R0c882b83da2a4e8d"/>
    <p:sldId xmlns:r="http://schemas.openxmlformats.org/officeDocument/2006/relationships" id="260" r:id="R0951bd1565754aa2"/>
    <p:sldId xmlns:r="http://schemas.openxmlformats.org/officeDocument/2006/relationships" id="261" r:id="R0d54614ef1304719"/>
    <p:sldId xmlns:r="http://schemas.openxmlformats.org/officeDocument/2006/relationships" id="262" r:id="R1f9b0f2c4f99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095bc02024955" /><Relationship Type="http://schemas.openxmlformats.org/officeDocument/2006/relationships/slide" Target="/ppt/slides/slide1.xml" Id="R57d992779d284e34" /><Relationship Type="http://schemas.openxmlformats.org/officeDocument/2006/relationships/slide" Target="/ppt/slides/slide2.xml" Id="Rb2779d81c244445f" /><Relationship Type="http://schemas.openxmlformats.org/officeDocument/2006/relationships/slide" Target="/ppt/slides/slide3.xml" Id="Rd03d1e5d38e84d0f" /><Relationship Type="http://schemas.openxmlformats.org/officeDocument/2006/relationships/slide" Target="/ppt/slides/slide4.xml" Id="R0c882b83da2a4e8d" /><Relationship Type="http://schemas.openxmlformats.org/officeDocument/2006/relationships/slide" Target="/ppt/slides/slide5.xml" Id="R0951bd1565754aa2" /><Relationship Type="http://schemas.openxmlformats.org/officeDocument/2006/relationships/slide" Target="/ppt/slides/slide6.xml" Id="R0d54614ef1304719" /><Relationship Type="http://schemas.openxmlformats.org/officeDocument/2006/relationships/slide" Target="/ppt/slides/slide7.xml" Id="R1f9b0f2c4f99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b3d16e8164c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67635a2274bf0" /><Relationship Type="http://schemas.openxmlformats.org/officeDocument/2006/relationships/theme" Target="/ppt/slideMasters/theme/theme1.xml" Id="Rec1d0831383b44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67635a2274b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e9e76c6342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453fd2ddb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2dafb4aa2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92ef17dfd4c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c21600383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27dbe2ff944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44ef87c74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ÅMDAL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ÅMDAL MASKIN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11 527 372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−826 542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6 635 938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8 194 375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 JON D Y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 JON IVAR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Skare, Åmdal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6156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990 059 624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ÅMDAL MASKIN AS</a:t>
            </a:r>
          </a:p>
        </p:txBody>
      </p:sp>
    </p:spTree>
  </p:cSld>
  <p:clrMapOvr>
    <a:masterClrMapping xmlns:a="http://schemas.openxmlformats.org/drawingml/2006/main"/>
  </p:clrMapOvr>
</p:sld>
</file>