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8846cb8a7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be413fd30c491f"/>
  </p:sldMasterIdLst>
  <p:sldIdLst>
    <p:sldId xmlns:r="http://schemas.openxmlformats.org/officeDocument/2006/relationships" id="256" r:id="Raafc6a2063894115"/>
    <p:sldId xmlns:r="http://schemas.openxmlformats.org/officeDocument/2006/relationships" id="257" r:id="Rb0d22e99545740b5"/>
    <p:sldId xmlns:r="http://schemas.openxmlformats.org/officeDocument/2006/relationships" id="258" r:id="R7bcdc6203daa4afe"/>
    <p:sldId xmlns:r="http://schemas.openxmlformats.org/officeDocument/2006/relationships" id="259" r:id="R63cea89ddd6c4f25"/>
    <p:sldId xmlns:r="http://schemas.openxmlformats.org/officeDocument/2006/relationships" id="260" r:id="Recca6f58c599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be413fd30c491f" /><Relationship Type="http://schemas.openxmlformats.org/officeDocument/2006/relationships/slide" Target="/ppt/slides/slide1.xml" Id="Raafc6a2063894115" /><Relationship Type="http://schemas.openxmlformats.org/officeDocument/2006/relationships/slide" Target="/ppt/slides/slide2.xml" Id="Rb0d22e99545740b5" /><Relationship Type="http://schemas.openxmlformats.org/officeDocument/2006/relationships/slide" Target="/ppt/slides/slide3.xml" Id="R7bcdc6203daa4afe" /><Relationship Type="http://schemas.openxmlformats.org/officeDocument/2006/relationships/slide" Target="/ppt/slides/slide4.xml" Id="R63cea89ddd6c4f25" /><Relationship Type="http://schemas.openxmlformats.org/officeDocument/2006/relationships/slide" Target="/ppt/slides/slide5.xml" Id="Recca6f58c599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0a4772401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abbdeae9d4541" /><Relationship Type="http://schemas.openxmlformats.org/officeDocument/2006/relationships/theme" Target="/ppt/slideMasters/theme/theme1.xml" Id="R38916d765ffb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abbdeae9d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02a78c5524e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7cf42f56e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38a50d223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18699b1a48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cf573f9b4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HALTI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HALTI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HALTI NORGE AS</a:t>
            </a:r>
          </a:p>
        </p:txBody>
      </p:sp>
    </p:spTree>
  </p:cSld>
  <p:clrMapOvr>
    <a:masterClrMapping xmlns:a="http://schemas.openxmlformats.org/drawingml/2006/main"/>
  </p:clrMapOvr>
</p:sld>
</file>