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9ba3e0ef2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c459d455714abe"/>
  </p:sldMasterIdLst>
  <p:sldIdLst>
    <p:sldId xmlns:r="http://schemas.openxmlformats.org/officeDocument/2006/relationships" id="256" r:id="R98ecb003fc7c44c6"/>
    <p:sldId xmlns:r="http://schemas.openxmlformats.org/officeDocument/2006/relationships" id="257" r:id="R36dc7316a4b34b75"/>
    <p:sldId xmlns:r="http://schemas.openxmlformats.org/officeDocument/2006/relationships" id="258" r:id="R11fc6cb31a864a2b"/>
    <p:sldId xmlns:r="http://schemas.openxmlformats.org/officeDocument/2006/relationships" id="259" r:id="Rc775cff2b1c24c2e"/>
    <p:sldId xmlns:r="http://schemas.openxmlformats.org/officeDocument/2006/relationships" id="260" r:id="R8815169547d0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459d455714abe" /><Relationship Type="http://schemas.openxmlformats.org/officeDocument/2006/relationships/slide" Target="/ppt/slides/slide1.xml" Id="R98ecb003fc7c44c6" /><Relationship Type="http://schemas.openxmlformats.org/officeDocument/2006/relationships/slide" Target="/ppt/slides/slide2.xml" Id="R36dc7316a4b34b75" /><Relationship Type="http://schemas.openxmlformats.org/officeDocument/2006/relationships/slide" Target="/ppt/slides/slide3.xml" Id="R11fc6cb31a864a2b" /><Relationship Type="http://schemas.openxmlformats.org/officeDocument/2006/relationships/slide" Target="/ppt/slides/slide4.xml" Id="Rc775cff2b1c24c2e" /><Relationship Type="http://schemas.openxmlformats.org/officeDocument/2006/relationships/slide" Target="/ppt/slides/slide5.xml" Id="R8815169547d0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d8ad609a7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e975550245b7" /><Relationship Type="http://schemas.openxmlformats.org/officeDocument/2006/relationships/theme" Target="/ppt/slideMasters/theme/theme1.xml" Id="R58f8ec36657c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be9755502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d364af513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81a2f2c0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ebfa65391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5c7922d3a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f1f5c596e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BIRKELUNDEN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BIRKELUNDEN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BIRKELUNDEN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BIRKELUNDEN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BIRKELUNDEN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BIRKELUNDEN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990 052 360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BIRKELUNDEN EIENDOMSMEGLING AS</a:t>
            </a:r>
          </a:p>
        </p:txBody>
      </p:sp>
    </p:spTree>
  </p:cSld>
  <p:clrMapOvr>
    <a:masterClrMapping xmlns:a="http://schemas.openxmlformats.org/drawingml/2006/main"/>
  </p:clrMapOvr>
</p:sld>
</file>