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ec014cce434c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a9e0f24a64664"/>
  </p:sldMasterIdLst>
  <p:sldIdLst>
    <p:sldId xmlns:r="http://schemas.openxmlformats.org/officeDocument/2006/relationships" id="256" r:id="Rd8bff3e29b074ab8"/>
    <p:sldId xmlns:r="http://schemas.openxmlformats.org/officeDocument/2006/relationships" id="257" r:id="R02ce354109f543aa"/>
    <p:sldId xmlns:r="http://schemas.openxmlformats.org/officeDocument/2006/relationships" id="258" r:id="Re6090fc8b39a4aae"/>
    <p:sldId xmlns:r="http://schemas.openxmlformats.org/officeDocument/2006/relationships" id="259" r:id="R76d92c14d7c34d73"/>
    <p:sldId xmlns:r="http://schemas.openxmlformats.org/officeDocument/2006/relationships" id="260" r:id="R027eedd3afff4f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a9e0f24a64664" /><Relationship Type="http://schemas.openxmlformats.org/officeDocument/2006/relationships/slide" Target="/ppt/slides/slide1.xml" Id="Rd8bff3e29b074ab8" /><Relationship Type="http://schemas.openxmlformats.org/officeDocument/2006/relationships/slide" Target="/ppt/slides/slide2.xml" Id="R02ce354109f543aa" /><Relationship Type="http://schemas.openxmlformats.org/officeDocument/2006/relationships/slide" Target="/ppt/slides/slide3.xml" Id="Re6090fc8b39a4aae" /><Relationship Type="http://schemas.openxmlformats.org/officeDocument/2006/relationships/slide" Target="/ppt/slides/slide4.xml" Id="R76d92c14d7c34d73" /><Relationship Type="http://schemas.openxmlformats.org/officeDocument/2006/relationships/slide" Target="/ppt/slides/slide5.xml" Id="R027eedd3afff4f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711d61b484a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457424f0be452b" /><Relationship Type="http://schemas.openxmlformats.org/officeDocument/2006/relationships/theme" Target="/ppt/slideMasters/theme/theme1.xml" Id="R7d8661c71b66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457424f0be45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bec1f8425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d2b198beb42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bdce7a78e4b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8719c6d94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172af95e748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SIV. ING. SVEIN HELGE 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SIV. ING. SVEIN HELGE SUND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990 052 247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SIV. ING. SVEIN HELGE SUND AS</a:t>
            </a:r>
          </a:p>
        </p:txBody>
      </p:sp>
    </p:spTree>
  </p:cSld>
  <p:clrMapOvr>
    <a:masterClrMapping xmlns:a="http://schemas.openxmlformats.org/drawingml/2006/main"/>
  </p:clrMapOvr>
</p:sld>
</file>