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bb8ed195741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3fb46194bd4a5f"/>
  </p:sldMasterIdLst>
  <p:sldIdLst>
    <p:sldId xmlns:r="http://schemas.openxmlformats.org/officeDocument/2006/relationships" id="256" r:id="R904a47a04252422f"/>
    <p:sldId xmlns:r="http://schemas.openxmlformats.org/officeDocument/2006/relationships" id="257" r:id="R4e7335302b774c0d"/>
    <p:sldId xmlns:r="http://schemas.openxmlformats.org/officeDocument/2006/relationships" id="258" r:id="Refe02212714f4632"/>
    <p:sldId xmlns:r="http://schemas.openxmlformats.org/officeDocument/2006/relationships" id="259" r:id="R94f26ac5ab7c4f82"/>
    <p:sldId xmlns:r="http://schemas.openxmlformats.org/officeDocument/2006/relationships" id="260" r:id="Rc57f5ebd7cbc42ee"/>
    <p:sldId xmlns:r="http://schemas.openxmlformats.org/officeDocument/2006/relationships" id="261" r:id="Rd8ec9dbd56bc4d14"/>
    <p:sldId xmlns:r="http://schemas.openxmlformats.org/officeDocument/2006/relationships" id="262" r:id="R16a2925a531141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fb46194bd4a5f" /><Relationship Type="http://schemas.openxmlformats.org/officeDocument/2006/relationships/slide" Target="/ppt/slides/slide1.xml" Id="R904a47a04252422f" /><Relationship Type="http://schemas.openxmlformats.org/officeDocument/2006/relationships/slide" Target="/ppt/slides/slide2.xml" Id="R4e7335302b774c0d" /><Relationship Type="http://schemas.openxmlformats.org/officeDocument/2006/relationships/slide" Target="/ppt/slides/slide3.xml" Id="Refe02212714f4632" /><Relationship Type="http://schemas.openxmlformats.org/officeDocument/2006/relationships/slide" Target="/ppt/slides/slide4.xml" Id="R94f26ac5ab7c4f82" /><Relationship Type="http://schemas.openxmlformats.org/officeDocument/2006/relationships/slide" Target="/ppt/slides/slide5.xml" Id="Rc57f5ebd7cbc42ee" /><Relationship Type="http://schemas.openxmlformats.org/officeDocument/2006/relationships/slide" Target="/ppt/slides/slide6.xml" Id="Rd8ec9dbd56bc4d14" /><Relationship Type="http://schemas.openxmlformats.org/officeDocument/2006/relationships/slide" Target="/ppt/slides/slide7.xml" Id="R16a2925a531141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b2aa824234d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e93a006924be6" /><Relationship Type="http://schemas.openxmlformats.org/officeDocument/2006/relationships/theme" Target="/ppt/slideMasters/theme/theme1.xml" Id="Re27c612c115c4c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6e93a006924b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a62a080984c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4eb71015944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6c2ab609c43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d8287313442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db30d495b46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d8de070e241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37c7f840e4a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SELHORNET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SELHORNET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HELGELAND MUSEUM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990 051 097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