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8b5b7920ef14e6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6e51c9929994a90"/>
  </p:sldMasterIdLst>
  <p:sldIdLst>
    <p:sldId xmlns:r="http://schemas.openxmlformats.org/officeDocument/2006/relationships" id="256" r:id="Re3242dbaac304814"/>
    <p:sldId xmlns:r="http://schemas.openxmlformats.org/officeDocument/2006/relationships" id="257" r:id="R19791f73c3fe4a49"/>
    <p:sldId xmlns:r="http://schemas.openxmlformats.org/officeDocument/2006/relationships" id="258" r:id="Rf8b10125fa3e46f7"/>
    <p:sldId xmlns:r="http://schemas.openxmlformats.org/officeDocument/2006/relationships" id="259" r:id="Red5d379212b049a3"/>
    <p:sldId xmlns:r="http://schemas.openxmlformats.org/officeDocument/2006/relationships" id="260" r:id="R7b56a40fcf584aa3"/>
    <p:sldId xmlns:r="http://schemas.openxmlformats.org/officeDocument/2006/relationships" id="261" r:id="Ra8ae2ad912934512"/>
    <p:sldId xmlns:r="http://schemas.openxmlformats.org/officeDocument/2006/relationships" id="262" r:id="R911c9720ae3d43f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e51c9929994a90" /><Relationship Type="http://schemas.openxmlformats.org/officeDocument/2006/relationships/slide" Target="/ppt/slides/slide1.xml" Id="Re3242dbaac304814" /><Relationship Type="http://schemas.openxmlformats.org/officeDocument/2006/relationships/slide" Target="/ppt/slides/slide2.xml" Id="R19791f73c3fe4a49" /><Relationship Type="http://schemas.openxmlformats.org/officeDocument/2006/relationships/slide" Target="/ppt/slides/slide3.xml" Id="Rf8b10125fa3e46f7" /><Relationship Type="http://schemas.openxmlformats.org/officeDocument/2006/relationships/slide" Target="/ppt/slides/slide4.xml" Id="Red5d379212b049a3" /><Relationship Type="http://schemas.openxmlformats.org/officeDocument/2006/relationships/slide" Target="/ppt/slides/slide5.xml" Id="R7b56a40fcf584aa3" /><Relationship Type="http://schemas.openxmlformats.org/officeDocument/2006/relationships/slide" Target="/ppt/slides/slide6.xml" Id="Ra8ae2ad912934512" /><Relationship Type="http://schemas.openxmlformats.org/officeDocument/2006/relationships/slide" Target="/ppt/slides/slide7.xml" Id="R911c9720ae3d43f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6ed1a49222404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f57545acbd47ed" /><Relationship Type="http://schemas.openxmlformats.org/officeDocument/2006/relationships/theme" Target="/ppt/slideMasters/theme/theme1.xml" Id="R10849fe8bb79462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7f57545acbd47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e8c81b1e5d4a6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eeb2f398be415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2dab954d9d443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c26ae914b945a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15db82fa8e4fa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829864742142d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d757743dfb4d7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MURMESTER T PETTERSEN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MURMESTER T PETTERSEN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MURMESTER T PETTERSEN AS ble etablert [år] og holder til i Holmestrand.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MURMESTER T PETTERSEN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MURMESTER T PETTERSEN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MURMESTER T PETTERSEN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18 431 289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1 084 258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833 726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3 496 131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8 346 630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MURMESTER T PETTERSEN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TERJE PETTERSEN AS  –  75,0 %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PETTERSEN THOMAS HEIM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MURMESTER T PETTERSEN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Hvittingfossveien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3084 Holmestrand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990 051 070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MURMESTER T PETTERSEN AS</a:t>
            </a:r>
          </a:p>
        </p:txBody>
      </p:sp>
    </p:spTree>
  </p:cSld>
  <p:clrMapOvr>
    <a:masterClrMapping xmlns:a="http://schemas.openxmlformats.org/drawingml/2006/main"/>
  </p:clrMapOvr>
</p:sld>
</file>