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bd504cc1cd4f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f8f4b42ef14ab5"/>
  </p:sldMasterIdLst>
  <p:sldIdLst>
    <p:sldId xmlns:r="http://schemas.openxmlformats.org/officeDocument/2006/relationships" id="256" r:id="R49c7ceb1f39c42fa"/>
    <p:sldId xmlns:r="http://schemas.openxmlformats.org/officeDocument/2006/relationships" id="257" r:id="Rf817bb24303e46c0"/>
    <p:sldId xmlns:r="http://schemas.openxmlformats.org/officeDocument/2006/relationships" id="258" r:id="R4f4fc125befd432c"/>
    <p:sldId xmlns:r="http://schemas.openxmlformats.org/officeDocument/2006/relationships" id="259" r:id="Rd5a4424cee8a48c1"/>
    <p:sldId xmlns:r="http://schemas.openxmlformats.org/officeDocument/2006/relationships" id="260" r:id="Rae97973d45c64f81"/>
    <p:sldId xmlns:r="http://schemas.openxmlformats.org/officeDocument/2006/relationships" id="261" r:id="R6b4ab02557d84d51"/>
    <p:sldId xmlns:r="http://schemas.openxmlformats.org/officeDocument/2006/relationships" id="262" r:id="Rb73ed9860a9542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8f4b42ef14ab5" /><Relationship Type="http://schemas.openxmlformats.org/officeDocument/2006/relationships/slide" Target="/ppt/slides/slide1.xml" Id="R49c7ceb1f39c42fa" /><Relationship Type="http://schemas.openxmlformats.org/officeDocument/2006/relationships/slide" Target="/ppt/slides/slide2.xml" Id="Rf817bb24303e46c0" /><Relationship Type="http://schemas.openxmlformats.org/officeDocument/2006/relationships/slide" Target="/ppt/slides/slide3.xml" Id="R4f4fc125befd432c" /><Relationship Type="http://schemas.openxmlformats.org/officeDocument/2006/relationships/slide" Target="/ppt/slides/slide4.xml" Id="Rd5a4424cee8a48c1" /><Relationship Type="http://schemas.openxmlformats.org/officeDocument/2006/relationships/slide" Target="/ppt/slides/slide5.xml" Id="Rae97973d45c64f81" /><Relationship Type="http://schemas.openxmlformats.org/officeDocument/2006/relationships/slide" Target="/ppt/slides/slide6.xml" Id="R6b4ab02557d84d51" /><Relationship Type="http://schemas.openxmlformats.org/officeDocument/2006/relationships/slide" Target="/ppt/slides/slide7.xml" Id="Rb73ed9860a9542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373c653ed43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b2c5e26174a83" /><Relationship Type="http://schemas.openxmlformats.org/officeDocument/2006/relationships/theme" Target="/ppt/slideMasters/theme/theme1.xml" Id="R0a5c3afb139b4a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db2c5e26174a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fef426fa641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712146cef4d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563250b9c45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89e7c6d3748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7ef88087046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4263e8bc745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f7538c0cd4b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ANTICO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−1 411 841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237 970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 DARBOVEN ZAPFFE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Moderno AS, Tordenskiolds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990 050 155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ANTICO AS</a:t>
            </a:r>
          </a:p>
        </p:txBody>
      </p:sp>
    </p:spTree>
  </p:cSld>
  <p:clrMapOvr>
    <a:masterClrMapping xmlns:a="http://schemas.openxmlformats.org/drawingml/2006/main"/>
  </p:clrMapOvr>
</p:sld>
</file>