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a7ff1e798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3c82261644ccb"/>
  </p:sldMasterIdLst>
  <p:sldIdLst>
    <p:sldId xmlns:r="http://schemas.openxmlformats.org/officeDocument/2006/relationships" id="256" r:id="Rcb067d7ea8c44b8b"/>
    <p:sldId xmlns:r="http://schemas.openxmlformats.org/officeDocument/2006/relationships" id="257" r:id="Re81a0e82108c4007"/>
    <p:sldId xmlns:r="http://schemas.openxmlformats.org/officeDocument/2006/relationships" id="258" r:id="Rc2b05dcd69f540ca"/>
    <p:sldId xmlns:r="http://schemas.openxmlformats.org/officeDocument/2006/relationships" id="259" r:id="R9ec1525ea63c499e"/>
    <p:sldId xmlns:r="http://schemas.openxmlformats.org/officeDocument/2006/relationships" id="260" r:id="R173abe11890a4ef1"/>
    <p:sldId xmlns:r="http://schemas.openxmlformats.org/officeDocument/2006/relationships" id="261" r:id="R70b91acf2b7248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3c82261644ccb" /><Relationship Type="http://schemas.openxmlformats.org/officeDocument/2006/relationships/slide" Target="/ppt/slides/slide1.xml" Id="Rcb067d7ea8c44b8b" /><Relationship Type="http://schemas.openxmlformats.org/officeDocument/2006/relationships/slide" Target="/ppt/slides/slide2.xml" Id="Re81a0e82108c4007" /><Relationship Type="http://schemas.openxmlformats.org/officeDocument/2006/relationships/slide" Target="/ppt/slides/slide3.xml" Id="Rc2b05dcd69f540ca" /><Relationship Type="http://schemas.openxmlformats.org/officeDocument/2006/relationships/slide" Target="/ppt/slides/slide4.xml" Id="R9ec1525ea63c499e" /><Relationship Type="http://schemas.openxmlformats.org/officeDocument/2006/relationships/slide" Target="/ppt/slides/slide5.xml" Id="R173abe11890a4ef1" /><Relationship Type="http://schemas.openxmlformats.org/officeDocument/2006/relationships/slide" Target="/ppt/slides/slide6.xml" Id="R70b91acf2b7248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17249ce68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f992950544545" /><Relationship Type="http://schemas.openxmlformats.org/officeDocument/2006/relationships/theme" Target="/ppt/slideMasters/theme/theme1.xml" Id="R544670dd7b184c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f9929505445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86250855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7f5acba81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7ebb3648f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b73ff865d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967b7973a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34548a44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BESS JAHRES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 JAHRES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BESS JAHRES STIFTELSE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 JAHRES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 JAHRES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 JAHRES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9 947 120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77 900 507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81 377 085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 JAHRES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Hvalfangstens Hus AS, Strandpromenaden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990 049 092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 JAHRES STIFTELSE</a:t>
            </a:r>
          </a:p>
        </p:txBody>
      </p:sp>
    </p:spTree>
  </p:cSld>
  <p:clrMapOvr>
    <a:masterClrMapping xmlns:a="http://schemas.openxmlformats.org/drawingml/2006/main"/>
  </p:clrMapOvr>
</p:sld>
</file>