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d4576e3dd624dc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7b52b40000145e1"/>
  </p:sldMasterIdLst>
  <p:sldIdLst>
    <p:sldId xmlns:r="http://schemas.openxmlformats.org/officeDocument/2006/relationships" id="256" r:id="R6e288596c96c4e2f"/>
    <p:sldId xmlns:r="http://schemas.openxmlformats.org/officeDocument/2006/relationships" id="257" r:id="Ra0354dda68b0405d"/>
    <p:sldId xmlns:r="http://schemas.openxmlformats.org/officeDocument/2006/relationships" id="258" r:id="Rbf8c503728e847aa"/>
    <p:sldId xmlns:r="http://schemas.openxmlformats.org/officeDocument/2006/relationships" id="259" r:id="R4ad3eb778a8449aa"/>
    <p:sldId xmlns:r="http://schemas.openxmlformats.org/officeDocument/2006/relationships" id="260" r:id="R6978eb460e39494a"/>
    <p:sldId xmlns:r="http://schemas.openxmlformats.org/officeDocument/2006/relationships" id="261" r:id="Rf7cac03babba49b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7b52b40000145e1" /><Relationship Type="http://schemas.openxmlformats.org/officeDocument/2006/relationships/slide" Target="/ppt/slides/slide1.xml" Id="R6e288596c96c4e2f" /><Relationship Type="http://schemas.openxmlformats.org/officeDocument/2006/relationships/slide" Target="/ppt/slides/slide2.xml" Id="Ra0354dda68b0405d" /><Relationship Type="http://schemas.openxmlformats.org/officeDocument/2006/relationships/slide" Target="/ppt/slides/slide3.xml" Id="Rbf8c503728e847aa" /><Relationship Type="http://schemas.openxmlformats.org/officeDocument/2006/relationships/slide" Target="/ppt/slides/slide4.xml" Id="R4ad3eb778a8449aa" /><Relationship Type="http://schemas.openxmlformats.org/officeDocument/2006/relationships/slide" Target="/ppt/slides/slide5.xml" Id="R6978eb460e39494a" /><Relationship Type="http://schemas.openxmlformats.org/officeDocument/2006/relationships/slide" Target="/ppt/slides/slide6.xml" Id="Rf7cac03babba49b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31f2244a2584b6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0919e7a3c74654" /><Relationship Type="http://schemas.openxmlformats.org/officeDocument/2006/relationships/theme" Target="/ppt/slideMasters/theme/theme1.xml" Id="R7a5b7a4c87394c5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10919e7a3c7465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a5a4b5438f4ae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4b79cfe40f4be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c5ab99bafa4f9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59572a83c1408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b0dd0d189b4aa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332780c4654e3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RYT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RYT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RYT HOLDING AS ble etablert [år] og holder til i Alta.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RYT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RYT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RYT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ROY-YNGVE THOMASSEN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RYT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Knottveien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9514 Alta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78 43 50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990 024 367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RYT HOLDING AS</a:t>
            </a:r>
          </a:p>
        </p:txBody>
      </p:sp>
    </p:spTree>
  </p:cSld>
  <p:clrMapOvr>
    <a:masterClrMapping xmlns:a="http://schemas.openxmlformats.org/drawingml/2006/main"/>
  </p:clrMapOvr>
</p:sld>
</file>