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4636f1b5474c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63d33c08994a99"/>
  </p:sldMasterIdLst>
  <p:sldIdLst>
    <p:sldId xmlns:r="http://schemas.openxmlformats.org/officeDocument/2006/relationships" id="256" r:id="Rc966f5816829417a"/>
    <p:sldId xmlns:r="http://schemas.openxmlformats.org/officeDocument/2006/relationships" id="257" r:id="R6f1009ff5f8140dd"/>
    <p:sldId xmlns:r="http://schemas.openxmlformats.org/officeDocument/2006/relationships" id="258" r:id="Rf454cf654f644021"/>
    <p:sldId xmlns:r="http://schemas.openxmlformats.org/officeDocument/2006/relationships" id="259" r:id="R5e6339aecfa34ecd"/>
    <p:sldId xmlns:r="http://schemas.openxmlformats.org/officeDocument/2006/relationships" id="260" r:id="R0d65c348f9034c87"/>
    <p:sldId xmlns:r="http://schemas.openxmlformats.org/officeDocument/2006/relationships" id="261" r:id="Rab4b7e09331e41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3d33c08994a99" /><Relationship Type="http://schemas.openxmlformats.org/officeDocument/2006/relationships/slide" Target="/ppt/slides/slide1.xml" Id="Rc966f5816829417a" /><Relationship Type="http://schemas.openxmlformats.org/officeDocument/2006/relationships/slide" Target="/ppt/slides/slide2.xml" Id="R6f1009ff5f8140dd" /><Relationship Type="http://schemas.openxmlformats.org/officeDocument/2006/relationships/slide" Target="/ppt/slides/slide3.xml" Id="Rf454cf654f644021" /><Relationship Type="http://schemas.openxmlformats.org/officeDocument/2006/relationships/slide" Target="/ppt/slides/slide4.xml" Id="R5e6339aecfa34ecd" /><Relationship Type="http://schemas.openxmlformats.org/officeDocument/2006/relationships/slide" Target="/ppt/slides/slide5.xml" Id="R0d65c348f9034c87" /><Relationship Type="http://schemas.openxmlformats.org/officeDocument/2006/relationships/slide" Target="/ppt/slides/slide6.xml" Id="Rab4b7e09331e41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7cb05505642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07baadb20449a6" /><Relationship Type="http://schemas.openxmlformats.org/officeDocument/2006/relationships/theme" Target="/ppt/slideMasters/theme/theme1.xml" Id="Rd6c32f0d18354c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207baadb20449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1a3feb3c504f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59692b1e24e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74057c74d45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26de21b1e44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b8217042e41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620d67247448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INNCOM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INNCOM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45 338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45 338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990 023 964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INNCOM AS</a:t>
            </a:r>
          </a:p>
        </p:txBody>
      </p:sp>
    </p:spTree>
  </p:cSld>
  <p:clrMapOvr>
    <a:masterClrMapping xmlns:a="http://schemas.openxmlformats.org/drawingml/2006/main"/>
  </p:clrMapOvr>
</p:sld>
</file>