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3335ac565543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99fd397ad549ce"/>
  </p:sldMasterIdLst>
  <p:sldIdLst>
    <p:sldId xmlns:r="http://schemas.openxmlformats.org/officeDocument/2006/relationships" id="256" r:id="R993443c329304554"/>
    <p:sldId xmlns:r="http://schemas.openxmlformats.org/officeDocument/2006/relationships" id="257" r:id="R14f129fb3fcc4277"/>
    <p:sldId xmlns:r="http://schemas.openxmlformats.org/officeDocument/2006/relationships" id="258" r:id="R53aed6824e4841a6"/>
    <p:sldId xmlns:r="http://schemas.openxmlformats.org/officeDocument/2006/relationships" id="259" r:id="Re09abab3e12c409d"/>
    <p:sldId xmlns:r="http://schemas.openxmlformats.org/officeDocument/2006/relationships" id="260" r:id="R82ac9d00ecab4e13"/>
    <p:sldId xmlns:r="http://schemas.openxmlformats.org/officeDocument/2006/relationships" id="261" r:id="Rf24c571967164d78"/>
    <p:sldId xmlns:r="http://schemas.openxmlformats.org/officeDocument/2006/relationships" id="262" r:id="R2af39575ad994d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99fd397ad549ce" /><Relationship Type="http://schemas.openxmlformats.org/officeDocument/2006/relationships/slide" Target="/ppt/slides/slide1.xml" Id="R993443c329304554" /><Relationship Type="http://schemas.openxmlformats.org/officeDocument/2006/relationships/slide" Target="/ppt/slides/slide2.xml" Id="R14f129fb3fcc4277" /><Relationship Type="http://schemas.openxmlformats.org/officeDocument/2006/relationships/slide" Target="/ppt/slides/slide3.xml" Id="R53aed6824e4841a6" /><Relationship Type="http://schemas.openxmlformats.org/officeDocument/2006/relationships/slide" Target="/ppt/slides/slide4.xml" Id="Re09abab3e12c409d" /><Relationship Type="http://schemas.openxmlformats.org/officeDocument/2006/relationships/slide" Target="/ppt/slides/slide5.xml" Id="R82ac9d00ecab4e13" /><Relationship Type="http://schemas.openxmlformats.org/officeDocument/2006/relationships/slide" Target="/ppt/slides/slide6.xml" Id="Rf24c571967164d78" /><Relationship Type="http://schemas.openxmlformats.org/officeDocument/2006/relationships/slide" Target="/ppt/slides/slide7.xml" Id="R2af39575ad994d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bdf2d5fde948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b888cb93b4a2f" /><Relationship Type="http://schemas.openxmlformats.org/officeDocument/2006/relationships/theme" Target="/ppt/slideMasters/theme/theme1.xml" Id="Rfd03f5dedda341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db888cb93b4a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0108ed2d949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8b3989b17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8dae34e374a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d2f188d444d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d2e7a456e49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7c451e65e49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515d4144b48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STEENSTRUPSGATE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STEENSTRUPSGATE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STEENSTRUPSGATE 4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STEENSTRUPSGATE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STEENSTRUPSGATE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STEENSTRUPSGATE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1 416 868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3 438 473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9 664 328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STEENSTRUPSGATE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HROLI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STEENSTRUPSGATE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BA5 Invest AS, Cort Adelers gate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990 020 140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STEENSTRUPSGATE 4 AS</a:t>
            </a:r>
          </a:p>
        </p:txBody>
      </p:sp>
    </p:spTree>
  </p:cSld>
  <p:clrMapOvr>
    <a:masterClrMapping xmlns:a="http://schemas.openxmlformats.org/drawingml/2006/main"/>
  </p:clrMapOvr>
</p:sld>
</file>