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0c48bc5cc543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49142e12614d59"/>
  </p:sldMasterIdLst>
  <p:sldIdLst>
    <p:sldId xmlns:r="http://schemas.openxmlformats.org/officeDocument/2006/relationships" id="256" r:id="Rde21575873284822"/>
    <p:sldId xmlns:r="http://schemas.openxmlformats.org/officeDocument/2006/relationships" id="257" r:id="R48723f04623d4770"/>
    <p:sldId xmlns:r="http://schemas.openxmlformats.org/officeDocument/2006/relationships" id="258" r:id="R609eba22d3ab47ef"/>
    <p:sldId xmlns:r="http://schemas.openxmlformats.org/officeDocument/2006/relationships" id="259" r:id="Rce1d3bd2f9f540d6"/>
    <p:sldId xmlns:r="http://schemas.openxmlformats.org/officeDocument/2006/relationships" id="260" r:id="R08c282009b4a4185"/>
    <p:sldId xmlns:r="http://schemas.openxmlformats.org/officeDocument/2006/relationships" id="261" r:id="Rdea9b6529ed44d28"/>
    <p:sldId xmlns:r="http://schemas.openxmlformats.org/officeDocument/2006/relationships" id="262" r:id="R08ec6b262b994a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9142e12614d59" /><Relationship Type="http://schemas.openxmlformats.org/officeDocument/2006/relationships/slide" Target="/ppt/slides/slide1.xml" Id="Rde21575873284822" /><Relationship Type="http://schemas.openxmlformats.org/officeDocument/2006/relationships/slide" Target="/ppt/slides/slide2.xml" Id="R48723f04623d4770" /><Relationship Type="http://schemas.openxmlformats.org/officeDocument/2006/relationships/slide" Target="/ppt/slides/slide3.xml" Id="R609eba22d3ab47ef" /><Relationship Type="http://schemas.openxmlformats.org/officeDocument/2006/relationships/slide" Target="/ppt/slides/slide4.xml" Id="Rce1d3bd2f9f540d6" /><Relationship Type="http://schemas.openxmlformats.org/officeDocument/2006/relationships/slide" Target="/ppt/slides/slide5.xml" Id="R08c282009b4a4185" /><Relationship Type="http://schemas.openxmlformats.org/officeDocument/2006/relationships/slide" Target="/ppt/slides/slide6.xml" Id="Rdea9b6529ed44d28" /><Relationship Type="http://schemas.openxmlformats.org/officeDocument/2006/relationships/slide" Target="/ppt/slides/slide7.xml" Id="R08ec6b262b994a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adf9fab0a4d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7b5c932c44d10" /><Relationship Type="http://schemas.openxmlformats.org/officeDocument/2006/relationships/theme" Target="/ppt/slideMasters/theme/theme1.xml" Id="Re977dcb5c8ad41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67b5c932c44d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f30e8bdc5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4a53aa964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96bafcbd243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8042b33ef43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8e7a35bd541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49f0ba3aa46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f100b4bba49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 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HAUGEN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4 111 313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750 665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607 830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18 583 937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25 760 181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Rødmyrjordet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990 016 836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HAUGEN AS</a:t>
            </a:r>
          </a:p>
        </p:txBody>
      </p:sp>
    </p:spTree>
  </p:cSld>
  <p:clrMapOvr>
    <a:masterClrMapping xmlns:a="http://schemas.openxmlformats.org/drawingml/2006/main"/>
  </p:clrMapOvr>
</p:sld>
</file>