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98dd986e004c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8c2de5b9b454e"/>
  </p:sldMasterIdLst>
  <p:sldIdLst>
    <p:sldId xmlns:r="http://schemas.openxmlformats.org/officeDocument/2006/relationships" id="256" r:id="R037e2bbe84bb4611"/>
    <p:sldId xmlns:r="http://schemas.openxmlformats.org/officeDocument/2006/relationships" id="257" r:id="R7f48ac96aa764af5"/>
    <p:sldId xmlns:r="http://schemas.openxmlformats.org/officeDocument/2006/relationships" id="258" r:id="R21718f7e2d3f41f9"/>
    <p:sldId xmlns:r="http://schemas.openxmlformats.org/officeDocument/2006/relationships" id="259" r:id="Rdf23b3a06d2a4c1a"/>
    <p:sldId xmlns:r="http://schemas.openxmlformats.org/officeDocument/2006/relationships" id="260" r:id="Rd606b36ce1b4494e"/>
    <p:sldId xmlns:r="http://schemas.openxmlformats.org/officeDocument/2006/relationships" id="261" r:id="R9f8c46665d8b4898"/>
    <p:sldId xmlns:r="http://schemas.openxmlformats.org/officeDocument/2006/relationships" id="262" r:id="Rd3bd18e1bc3847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8c2de5b9b454e" /><Relationship Type="http://schemas.openxmlformats.org/officeDocument/2006/relationships/slide" Target="/ppt/slides/slide1.xml" Id="R037e2bbe84bb4611" /><Relationship Type="http://schemas.openxmlformats.org/officeDocument/2006/relationships/slide" Target="/ppt/slides/slide2.xml" Id="R7f48ac96aa764af5" /><Relationship Type="http://schemas.openxmlformats.org/officeDocument/2006/relationships/slide" Target="/ppt/slides/slide3.xml" Id="R21718f7e2d3f41f9" /><Relationship Type="http://schemas.openxmlformats.org/officeDocument/2006/relationships/slide" Target="/ppt/slides/slide4.xml" Id="Rdf23b3a06d2a4c1a" /><Relationship Type="http://schemas.openxmlformats.org/officeDocument/2006/relationships/slide" Target="/ppt/slides/slide5.xml" Id="Rd606b36ce1b4494e" /><Relationship Type="http://schemas.openxmlformats.org/officeDocument/2006/relationships/slide" Target="/ppt/slides/slide6.xml" Id="R9f8c46665d8b4898" /><Relationship Type="http://schemas.openxmlformats.org/officeDocument/2006/relationships/slide" Target="/ppt/slides/slide7.xml" Id="Rd3bd18e1bc3847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5976d1c0a48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5bbd086b549fe" /><Relationship Type="http://schemas.openxmlformats.org/officeDocument/2006/relationships/theme" Target="/ppt/slideMasters/theme/theme1.xml" Id="R4b08a14915744e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e5bbd086b549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107110ec1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9766657a8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f0a06e0d14b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3b633b0140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a78044632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a643d6b6e44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8c599c54e4a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SOLVIND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1 285 320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HJERTENES BJØRN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THIESSEN JAN  –  43,0 %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RODE JAN OLIVER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TOR KRISTIAN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FINNBY ARNE RAVNDAL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95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post@solvind.no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990 009 155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SOLVIND AS</a:t>
            </a:r>
          </a:p>
        </p:txBody>
      </p:sp>
    </p:spTree>
  </p:cSld>
  <p:clrMapOvr>
    <a:masterClrMapping xmlns:a="http://schemas.openxmlformats.org/drawingml/2006/main"/>
  </p:clrMapOvr>
</p:sld>
</file>