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0814beb20a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ccde4a7fdd4f76"/>
  </p:sldMasterIdLst>
  <p:sldIdLst>
    <p:sldId xmlns:r="http://schemas.openxmlformats.org/officeDocument/2006/relationships" id="256" r:id="R6fc495385bd54c49"/>
    <p:sldId xmlns:r="http://schemas.openxmlformats.org/officeDocument/2006/relationships" id="257" r:id="R20cf6a3916184058"/>
    <p:sldId xmlns:r="http://schemas.openxmlformats.org/officeDocument/2006/relationships" id="258" r:id="R578db16501cc46d4"/>
    <p:sldId xmlns:r="http://schemas.openxmlformats.org/officeDocument/2006/relationships" id="259" r:id="R775ef7f443b54275"/>
    <p:sldId xmlns:r="http://schemas.openxmlformats.org/officeDocument/2006/relationships" id="260" r:id="R2b394271f08545f3"/>
    <p:sldId xmlns:r="http://schemas.openxmlformats.org/officeDocument/2006/relationships" id="261" r:id="Rd7ff9b1388c1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cde4a7fdd4f76" /><Relationship Type="http://schemas.openxmlformats.org/officeDocument/2006/relationships/slide" Target="/ppt/slides/slide1.xml" Id="R6fc495385bd54c49" /><Relationship Type="http://schemas.openxmlformats.org/officeDocument/2006/relationships/slide" Target="/ppt/slides/slide2.xml" Id="R20cf6a3916184058" /><Relationship Type="http://schemas.openxmlformats.org/officeDocument/2006/relationships/slide" Target="/ppt/slides/slide3.xml" Id="R578db16501cc46d4" /><Relationship Type="http://schemas.openxmlformats.org/officeDocument/2006/relationships/slide" Target="/ppt/slides/slide4.xml" Id="R775ef7f443b54275" /><Relationship Type="http://schemas.openxmlformats.org/officeDocument/2006/relationships/slide" Target="/ppt/slides/slide5.xml" Id="R2b394271f08545f3" /><Relationship Type="http://schemas.openxmlformats.org/officeDocument/2006/relationships/slide" Target="/ppt/slides/slide6.xml" Id="Rd7ff9b1388c1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cda99bbb8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d10e71ded40ac" /><Relationship Type="http://schemas.openxmlformats.org/officeDocument/2006/relationships/theme" Target="/ppt/slideMasters/theme/theme1.xml" Id="R986c34dc21e6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d10e71ded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5c0b93238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465a37d03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9d5c13c0544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d48530157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d01592aa04e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33acf6b7d44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VINDHAGEN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VINDHAGEN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698 183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990 002 185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VINDHAGEN AS</a:t>
            </a:r>
          </a:p>
        </p:txBody>
      </p:sp>
    </p:spTree>
  </p:cSld>
  <p:clrMapOvr>
    <a:masterClrMapping xmlns:a="http://schemas.openxmlformats.org/drawingml/2006/main"/>
  </p:clrMapOvr>
</p:sld>
</file>