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036569cb5e6456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7923ab1921a4f1a"/>
  </p:sldMasterIdLst>
  <p:sldIdLst>
    <p:sldId xmlns:r="http://schemas.openxmlformats.org/officeDocument/2006/relationships" id="256" r:id="Rbf69e2335ac04018"/>
    <p:sldId xmlns:r="http://schemas.openxmlformats.org/officeDocument/2006/relationships" id="257" r:id="Raac09167d512493c"/>
    <p:sldId xmlns:r="http://schemas.openxmlformats.org/officeDocument/2006/relationships" id="258" r:id="R2b5103925d3a4ef8"/>
    <p:sldId xmlns:r="http://schemas.openxmlformats.org/officeDocument/2006/relationships" id="259" r:id="R01bb686cefcd4721"/>
    <p:sldId xmlns:r="http://schemas.openxmlformats.org/officeDocument/2006/relationships" id="260" r:id="R074e34ea22aa4416"/>
    <p:sldId xmlns:r="http://schemas.openxmlformats.org/officeDocument/2006/relationships" id="261" r:id="Rc5b1992e310540eb"/>
    <p:sldId xmlns:r="http://schemas.openxmlformats.org/officeDocument/2006/relationships" id="262" r:id="R9d33d11d8943426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923ab1921a4f1a" /><Relationship Type="http://schemas.openxmlformats.org/officeDocument/2006/relationships/slide" Target="/ppt/slides/slide1.xml" Id="Rbf69e2335ac04018" /><Relationship Type="http://schemas.openxmlformats.org/officeDocument/2006/relationships/slide" Target="/ppt/slides/slide2.xml" Id="Raac09167d512493c" /><Relationship Type="http://schemas.openxmlformats.org/officeDocument/2006/relationships/slide" Target="/ppt/slides/slide3.xml" Id="R2b5103925d3a4ef8" /><Relationship Type="http://schemas.openxmlformats.org/officeDocument/2006/relationships/slide" Target="/ppt/slides/slide4.xml" Id="R01bb686cefcd4721" /><Relationship Type="http://schemas.openxmlformats.org/officeDocument/2006/relationships/slide" Target="/ppt/slides/slide5.xml" Id="R074e34ea22aa4416" /><Relationship Type="http://schemas.openxmlformats.org/officeDocument/2006/relationships/slide" Target="/ppt/slides/slide6.xml" Id="Rc5b1992e310540eb" /><Relationship Type="http://schemas.openxmlformats.org/officeDocument/2006/relationships/slide" Target="/ppt/slides/slide7.xml" Id="R9d33d11d8943426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6979d5618348f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cf789ab546463b" /><Relationship Type="http://schemas.openxmlformats.org/officeDocument/2006/relationships/theme" Target="/ppt/slideMasters/theme/theme1.xml" Id="Rac81a736acfe468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fcf789ab546463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8687822ee04a4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4d74c093e84a9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eb45c5ef054a8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07db36127f45a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3c267666a2404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d92183d0ff457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790cf14b5b420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BØYUM PENSJONAT KAFÉ OG KUNST BALESTRAND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BØYUM PENSJONAT KAFÉ OG KUNST BALESTRAND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BØYUM PENSJONAT KAFÉ OG KUNST BALESTRAND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BØYUM PENSJONAT KAFÉ OG KUNST BALESTRAND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BØYUM PENSJONAT KAFÉ OG KUNST BALESTRAND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BØYUM PENSJONAT KAFÉ OG KUNST BALESTRAND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2019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966 307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864 408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363 557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−709 637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BØYUM PENSJONAT KAFÉ OG KUNST BALESTRAND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TRAVEL PROPERTY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BØYUM PENSJONAT KAFÉ OG KUNST BALESTRAND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990 000 352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BØYUM PENSJONAT KAFÉ OG KUNST BALESTRAND AS</a:t>
            </a:r>
          </a:p>
        </p:txBody>
      </p:sp>
    </p:spTree>
  </p:cSld>
  <p:clrMapOvr>
    <a:masterClrMapping xmlns:a="http://schemas.openxmlformats.org/drawingml/2006/main"/>
  </p:clrMapOvr>
</p:sld>
</file>