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408b1382704c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94b56f864474d"/>
  </p:sldMasterIdLst>
  <p:sldIdLst>
    <p:sldId xmlns:r="http://schemas.openxmlformats.org/officeDocument/2006/relationships" id="256" r:id="R8521391ee5334df0"/>
    <p:sldId xmlns:r="http://schemas.openxmlformats.org/officeDocument/2006/relationships" id="257" r:id="R0834fdb18d3943e8"/>
    <p:sldId xmlns:r="http://schemas.openxmlformats.org/officeDocument/2006/relationships" id="258" r:id="R3108fa92d6184a94"/>
    <p:sldId xmlns:r="http://schemas.openxmlformats.org/officeDocument/2006/relationships" id="259" r:id="R515ac264dda24732"/>
    <p:sldId xmlns:r="http://schemas.openxmlformats.org/officeDocument/2006/relationships" id="260" r:id="Raae30a564aa64d66"/>
    <p:sldId xmlns:r="http://schemas.openxmlformats.org/officeDocument/2006/relationships" id="261" r:id="Ra1c286ed5f2648d7"/>
    <p:sldId xmlns:r="http://schemas.openxmlformats.org/officeDocument/2006/relationships" id="262" r:id="R1ce4f9dfa8c648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94b56f864474d" /><Relationship Type="http://schemas.openxmlformats.org/officeDocument/2006/relationships/slide" Target="/ppt/slides/slide1.xml" Id="R8521391ee5334df0" /><Relationship Type="http://schemas.openxmlformats.org/officeDocument/2006/relationships/slide" Target="/ppt/slides/slide2.xml" Id="R0834fdb18d3943e8" /><Relationship Type="http://schemas.openxmlformats.org/officeDocument/2006/relationships/slide" Target="/ppt/slides/slide3.xml" Id="R3108fa92d6184a94" /><Relationship Type="http://schemas.openxmlformats.org/officeDocument/2006/relationships/slide" Target="/ppt/slides/slide4.xml" Id="R515ac264dda24732" /><Relationship Type="http://schemas.openxmlformats.org/officeDocument/2006/relationships/slide" Target="/ppt/slides/slide5.xml" Id="Raae30a564aa64d66" /><Relationship Type="http://schemas.openxmlformats.org/officeDocument/2006/relationships/slide" Target="/ppt/slides/slide6.xml" Id="Ra1c286ed5f2648d7" /><Relationship Type="http://schemas.openxmlformats.org/officeDocument/2006/relationships/slide" Target="/ppt/slides/slide7.xml" Id="R1ce4f9dfa8c648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325175f16545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fe857fda14d76" /><Relationship Type="http://schemas.openxmlformats.org/officeDocument/2006/relationships/theme" Target="/ppt/slideMasters/theme/theme1.xml" Id="R925af43d513140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0fe857fda14d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06f2c6e7241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47a78ef8d42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ec2e8565849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187c5f04c4f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82190889b41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6804bb3a94d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0e86856b446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BEKKEVOLD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BEKKEVOLD INVEST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90 723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BEKKEVOLD SIGURD GULBRAND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BEKKEVOLD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Sigurd Bekkevold, Søvikhaugen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sigurd@bekkevold.com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989 998 978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BEKKEVOLD INVEST AS</a:t>
            </a:r>
          </a:p>
        </p:txBody>
      </p:sp>
    </p:spTree>
  </p:cSld>
  <p:clrMapOvr>
    <a:masterClrMapping xmlns:a="http://schemas.openxmlformats.org/drawingml/2006/main"/>
  </p:clrMapOvr>
</p:sld>
</file>