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efb658445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9385605e664331"/>
  </p:sldMasterIdLst>
  <p:sldIdLst>
    <p:sldId xmlns:r="http://schemas.openxmlformats.org/officeDocument/2006/relationships" id="256" r:id="R36fd74c277004ef6"/>
    <p:sldId xmlns:r="http://schemas.openxmlformats.org/officeDocument/2006/relationships" id="257" r:id="R1713ed9270284408"/>
    <p:sldId xmlns:r="http://schemas.openxmlformats.org/officeDocument/2006/relationships" id="258" r:id="Re7b09d9aaea448db"/>
    <p:sldId xmlns:r="http://schemas.openxmlformats.org/officeDocument/2006/relationships" id="259" r:id="Rdbcb610c0f2f4061"/>
    <p:sldId xmlns:r="http://schemas.openxmlformats.org/officeDocument/2006/relationships" id="260" r:id="R0e49255be6784928"/>
    <p:sldId xmlns:r="http://schemas.openxmlformats.org/officeDocument/2006/relationships" id="261" r:id="Rf42d107e172d4b45"/>
    <p:sldId xmlns:r="http://schemas.openxmlformats.org/officeDocument/2006/relationships" id="262" r:id="Rcf42a1ee1c44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385605e664331" /><Relationship Type="http://schemas.openxmlformats.org/officeDocument/2006/relationships/slide" Target="/ppt/slides/slide1.xml" Id="R36fd74c277004ef6" /><Relationship Type="http://schemas.openxmlformats.org/officeDocument/2006/relationships/slide" Target="/ppt/slides/slide2.xml" Id="R1713ed9270284408" /><Relationship Type="http://schemas.openxmlformats.org/officeDocument/2006/relationships/slide" Target="/ppt/slides/slide3.xml" Id="Re7b09d9aaea448db" /><Relationship Type="http://schemas.openxmlformats.org/officeDocument/2006/relationships/slide" Target="/ppt/slides/slide4.xml" Id="Rdbcb610c0f2f4061" /><Relationship Type="http://schemas.openxmlformats.org/officeDocument/2006/relationships/slide" Target="/ppt/slides/slide5.xml" Id="R0e49255be6784928" /><Relationship Type="http://schemas.openxmlformats.org/officeDocument/2006/relationships/slide" Target="/ppt/slides/slide6.xml" Id="Rf42d107e172d4b45" /><Relationship Type="http://schemas.openxmlformats.org/officeDocument/2006/relationships/slide" Target="/ppt/slides/slide7.xml" Id="Rcf42a1ee1c44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6ada13de2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a417779d74400" /><Relationship Type="http://schemas.openxmlformats.org/officeDocument/2006/relationships/theme" Target="/ppt/slideMasters/theme/theme1.xml" Id="R0ebc781b4b154e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a417779d7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5690490f1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3c4d4461f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5429bd87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79231b0a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e3d698d0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317c51e04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7875ae1a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BERGUM TRANSPORT OG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BERGUM TRANSPORT OG VERKSTED AS ble etablert [år] og holder til i Kolbu.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3 914 272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OLA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TOR KLAUS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2847 Kolbu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