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6fbe280cdf842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a40b412d25d4948"/>
  </p:sldMasterIdLst>
  <p:sldIdLst>
    <p:sldId xmlns:r="http://schemas.openxmlformats.org/officeDocument/2006/relationships" id="256" r:id="Ra45728fcb84b41c2"/>
    <p:sldId xmlns:r="http://schemas.openxmlformats.org/officeDocument/2006/relationships" id="257" r:id="Rc68c608a2685495c"/>
    <p:sldId xmlns:r="http://schemas.openxmlformats.org/officeDocument/2006/relationships" id="258" r:id="Rf78e3f6b04d941d0"/>
    <p:sldId xmlns:r="http://schemas.openxmlformats.org/officeDocument/2006/relationships" id="259" r:id="Rde2e442d68f24928"/>
    <p:sldId xmlns:r="http://schemas.openxmlformats.org/officeDocument/2006/relationships" id="260" r:id="R0fccbe58c1bd4376"/>
    <p:sldId xmlns:r="http://schemas.openxmlformats.org/officeDocument/2006/relationships" id="261" r:id="R3d5553eba7954905"/>
    <p:sldId xmlns:r="http://schemas.openxmlformats.org/officeDocument/2006/relationships" id="262" r:id="R4ac39e253ad940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40b412d25d4948" /><Relationship Type="http://schemas.openxmlformats.org/officeDocument/2006/relationships/slide" Target="/ppt/slides/slide1.xml" Id="Ra45728fcb84b41c2" /><Relationship Type="http://schemas.openxmlformats.org/officeDocument/2006/relationships/slide" Target="/ppt/slides/slide2.xml" Id="Rc68c608a2685495c" /><Relationship Type="http://schemas.openxmlformats.org/officeDocument/2006/relationships/slide" Target="/ppt/slides/slide3.xml" Id="Rf78e3f6b04d941d0" /><Relationship Type="http://schemas.openxmlformats.org/officeDocument/2006/relationships/slide" Target="/ppt/slides/slide4.xml" Id="Rde2e442d68f24928" /><Relationship Type="http://schemas.openxmlformats.org/officeDocument/2006/relationships/slide" Target="/ppt/slides/slide5.xml" Id="R0fccbe58c1bd4376" /><Relationship Type="http://schemas.openxmlformats.org/officeDocument/2006/relationships/slide" Target="/ppt/slides/slide6.xml" Id="R3d5553eba7954905" /><Relationship Type="http://schemas.openxmlformats.org/officeDocument/2006/relationships/slide" Target="/ppt/slides/slide7.xml" Id="R4ac39e253ad940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f4c603e35740d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234ba3738647e5" /><Relationship Type="http://schemas.openxmlformats.org/officeDocument/2006/relationships/theme" Target="/ppt/slideMasters/theme/theme1.xml" Id="R5a1b59af2a5346b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3234ba3738647e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50a2ebaa9c489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9e760ef166495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291ab55ff1455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d3f8f2239440f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445ec26bed43b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8ca6ce75da468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c69962f8e045c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ZAXIZ FRISØR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ZAXIZ FRISØR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ZAXIZ FRISØR AS ble etablert [år] og holder til i Gol.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ZAXIZ FRISØR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ZAXIZ FRISØR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ZAXIZ FRISØR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9 594 253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1 157 683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953 432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2 562 032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4 681 784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ZAXIZ FRISØR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HAUGEN INA CATHRIN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 ØYDIS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ZAXIZ FRISØR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Sentrumsvegen 130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3550 Gol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989 998 110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ZAXIZ FRISØR AS</a:t>
            </a:r>
          </a:p>
        </p:txBody>
      </p:sp>
    </p:spTree>
  </p:cSld>
  <p:clrMapOvr>
    <a:masterClrMapping xmlns:a="http://schemas.openxmlformats.org/drawingml/2006/main"/>
  </p:clrMapOvr>
</p:sld>
</file>