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150bcad0054e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eda64d2aa3451c"/>
  </p:sldMasterIdLst>
  <p:sldIdLst>
    <p:sldId xmlns:r="http://schemas.openxmlformats.org/officeDocument/2006/relationships" id="256" r:id="Rdaf75b8dccde4868"/>
    <p:sldId xmlns:r="http://schemas.openxmlformats.org/officeDocument/2006/relationships" id="257" r:id="R2f2c598e4bdf4d5e"/>
    <p:sldId xmlns:r="http://schemas.openxmlformats.org/officeDocument/2006/relationships" id="258" r:id="R0e3569b64aad4ba2"/>
    <p:sldId xmlns:r="http://schemas.openxmlformats.org/officeDocument/2006/relationships" id="259" r:id="R7d39af6a33a942fb"/>
    <p:sldId xmlns:r="http://schemas.openxmlformats.org/officeDocument/2006/relationships" id="260" r:id="Rdc527949bb184904"/>
    <p:sldId xmlns:r="http://schemas.openxmlformats.org/officeDocument/2006/relationships" id="261" r:id="Rcd3cf50dd57b49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eda64d2aa3451c" /><Relationship Type="http://schemas.openxmlformats.org/officeDocument/2006/relationships/slide" Target="/ppt/slides/slide1.xml" Id="Rdaf75b8dccde4868" /><Relationship Type="http://schemas.openxmlformats.org/officeDocument/2006/relationships/slide" Target="/ppt/slides/slide2.xml" Id="R2f2c598e4bdf4d5e" /><Relationship Type="http://schemas.openxmlformats.org/officeDocument/2006/relationships/slide" Target="/ppt/slides/slide3.xml" Id="R0e3569b64aad4ba2" /><Relationship Type="http://schemas.openxmlformats.org/officeDocument/2006/relationships/slide" Target="/ppt/slides/slide4.xml" Id="R7d39af6a33a942fb" /><Relationship Type="http://schemas.openxmlformats.org/officeDocument/2006/relationships/slide" Target="/ppt/slides/slide5.xml" Id="Rdc527949bb184904" /><Relationship Type="http://schemas.openxmlformats.org/officeDocument/2006/relationships/slide" Target="/ppt/slides/slide6.xml" Id="Rcd3cf50dd57b49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699608a3ff41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740ad73e434980" /><Relationship Type="http://schemas.openxmlformats.org/officeDocument/2006/relationships/theme" Target="/ppt/slideMasters/theme/theme1.xml" Id="R5dec826a99094c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740ad73e4349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53611ca9b445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722ce1d904b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0f1bf5b34446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6577003ff48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65da353b3642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ad21cec7a946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STANDARD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STANDARD CAPITAL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−1 764 713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−1 764 713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989 996 282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CAPITAL AS</a:t>
            </a:r>
          </a:p>
        </p:txBody>
      </p:sp>
    </p:spTree>
  </p:cSld>
  <p:clrMapOvr>
    <a:masterClrMapping xmlns:a="http://schemas.openxmlformats.org/drawingml/2006/main"/>
  </p:clrMapOvr>
</p:sld>
</file>