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1c0367272a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2a06a092f149a6"/>
  </p:sldMasterIdLst>
  <p:sldIdLst>
    <p:sldId xmlns:r="http://schemas.openxmlformats.org/officeDocument/2006/relationships" id="256" r:id="Rd434f313fa59432d"/>
    <p:sldId xmlns:r="http://schemas.openxmlformats.org/officeDocument/2006/relationships" id="257" r:id="R74dd7db644a04bbd"/>
    <p:sldId xmlns:r="http://schemas.openxmlformats.org/officeDocument/2006/relationships" id="258" r:id="R38842ea49a0d4247"/>
    <p:sldId xmlns:r="http://schemas.openxmlformats.org/officeDocument/2006/relationships" id="259" r:id="R61bc1ede46fb40c5"/>
    <p:sldId xmlns:r="http://schemas.openxmlformats.org/officeDocument/2006/relationships" id="260" r:id="Rc40cba46776b4bbe"/>
    <p:sldId xmlns:r="http://schemas.openxmlformats.org/officeDocument/2006/relationships" id="261" r:id="R0dc4b1bec0ab467d"/>
    <p:sldId xmlns:r="http://schemas.openxmlformats.org/officeDocument/2006/relationships" id="262" r:id="R2070bed5b8f146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a06a092f149a6" /><Relationship Type="http://schemas.openxmlformats.org/officeDocument/2006/relationships/slide" Target="/ppt/slides/slide1.xml" Id="Rd434f313fa59432d" /><Relationship Type="http://schemas.openxmlformats.org/officeDocument/2006/relationships/slide" Target="/ppt/slides/slide2.xml" Id="R74dd7db644a04bbd" /><Relationship Type="http://schemas.openxmlformats.org/officeDocument/2006/relationships/slide" Target="/ppt/slides/slide3.xml" Id="R38842ea49a0d4247" /><Relationship Type="http://schemas.openxmlformats.org/officeDocument/2006/relationships/slide" Target="/ppt/slides/slide4.xml" Id="R61bc1ede46fb40c5" /><Relationship Type="http://schemas.openxmlformats.org/officeDocument/2006/relationships/slide" Target="/ppt/slides/slide5.xml" Id="Rc40cba46776b4bbe" /><Relationship Type="http://schemas.openxmlformats.org/officeDocument/2006/relationships/slide" Target="/ppt/slides/slide6.xml" Id="R0dc4b1bec0ab467d" /><Relationship Type="http://schemas.openxmlformats.org/officeDocument/2006/relationships/slide" Target="/ppt/slides/slide7.xml" Id="R2070bed5b8f146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d352fdf1647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185123fc445fa" /><Relationship Type="http://schemas.openxmlformats.org/officeDocument/2006/relationships/theme" Target="/ppt/slideMasters/theme/theme1.xml" Id="R05e05c1c2c08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8185123fc4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36533eca34b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748ca3ac9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236a6cea8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5d8fbb4614f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837de7227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3b85946e64c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dcadc5b3542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INSTANES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INSTANES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INSTANES AS ble etablert [år] og holder til i Kinsarvik.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INSTANES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INSTANES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INSTANES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6 947 742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5 451 902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6 749 303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INSTANES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N INSTANES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INSTANES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5780 Kinsarvik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INSTANES AS</a:t>
            </a:r>
          </a:p>
        </p:txBody>
      </p:sp>
    </p:spTree>
  </p:cSld>
  <p:clrMapOvr>
    <a:masterClrMapping xmlns:a="http://schemas.openxmlformats.org/drawingml/2006/main"/>
  </p:clrMapOvr>
</p:sld>
</file>