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55dfa53ea54b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e0c1760a140d6"/>
  </p:sldMasterIdLst>
  <p:sldIdLst>
    <p:sldId xmlns:r="http://schemas.openxmlformats.org/officeDocument/2006/relationships" id="256" r:id="R1521f6c645674442"/>
    <p:sldId xmlns:r="http://schemas.openxmlformats.org/officeDocument/2006/relationships" id="257" r:id="R919c060e21b14940"/>
    <p:sldId xmlns:r="http://schemas.openxmlformats.org/officeDocument/2006/relationships" id="258" r:id="R8b11e5cb94234815"/>
    <p:sldId xmlns:r="http://schemas.openxmlformats.org/officeDocument/2006/relationships" id="259" r:id="R90ae50e4de87429f"/>
    <p:sldId xmlns:r="http://schemas.openxmlformats.org/officeDocument/2006/relationships" id="260" r:id="Rd766914fef7e4626"/>
    <p:sldId xmlns:r="http://schemas.openxmlformats.org/officeDocument/2006/relationships" id="261" r:id="R45c5835bb2af4067"/>
    <p:sldId xmlns:r="http://schemas.openxmlformats.org/officeDocument/2006/relationships" id="262" r:id="R96a30b966e7a42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e0c1760a140d6" /><Relationship Type="http://schemas.openxmlformats.org/officeDocument/2006/relationships/slide" Target="/ppt/slides/slide1.xml" Id="R1521f6c645674442" /><Relationship Type="http://schemas.openxmlformats.org/officeDocument/2006/relationships/slide" Target="/ppt/slides/slide2.xml" Id="R919c060e21b14940" /><Relationship Type="http://schemas.openxmlformats.org/officeDocument/2006/relationships/slide" Target="/ppt/slides/slide3.xml" Id="R8b11e5cb94234815" /><Relationship Type="http://schemas.openxmlformats.org/officeDocument/2006/relationships/slide" Target="/ppt/slides/slide4.xml" Id="R90ae50e4de87429f" /><Relationship Type="http://schemas.openxmlformats.org/officeDocument/2006/relationships/slide" Target="/ppt/slides/slide5.xml" Id="Rd766914fef7e4626" /><Relationship Type="http://schemas.openxmlformats.org/officeDocument/2006/relationships/slide" Target="/ppt/slides/slide6.xml" Id="R45c5835bb2af4067" /><Relationship Type="http://schemas.openxmlformats.org/officeDocument/2006/relationships/slide" Target="/ppt/slides/slide7.xml" Id="R96a30b966e7a42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94828b8c7f4a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9bf1018a74dba" /><Relationship Type="http://schemas.openxmlformats.org/officeDocument/2006/relationships/theme" Target="/ppt/slideMasters/theme/theme1.xml" Id="Rb3d7169fd6c0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69bf1018a7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ab738225e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68fbf9daf4a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04ba8e5eb45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d31cf2db8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24a01f76b4a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26a05dd3849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cbb7080174b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THOR GJUL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 GJUL AS ble etablert [år] og holder til i Opphaug.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822 075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1 685 438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6 098 945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GJUL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7140 Opphaug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52 15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989 995 332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THOR GJUL AS</a:t>
            </a:r>
          </a:p>
        </p:txBody>
      </p:sp>
    </p:spTree>
  </p:cSld>
  <p:clrMapOvr>
    <a:masterClrMapping xmlns:a="http://schemas.openxmlformats.org/drawingml/2006/main"/>
  </p:clrMapOvr>
</p:sld>
</file>