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6c4bdb8d649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7675497734a54"/>
  </p:sldMasterIdLst>
  <p:sldIdLst>
    <p:sldId xmlns:r="http://schemas.openxmlformats.org/officeDocument/2006/relationships" id="256" r:id="Re854d3d672d84321"/>
    <p:sldId xmlns:r="http://schemas.openxmlformats.org/officeDocument/2006/relationships" id="257" r:id="R02bb9611bf784d18"/>
    <p:sldId xmlns:r="http://schemas.openxmlformats.org/officeDocument/2006/relationships" id="258" r:id="R03b3c4d78d8346f6"/>
    <p:sldId xmlns:r="http://schemas.openxmlformats.org/officeDocument/2006/relationships" id="259" r:id="Rc6fb81ac79574423"/>
    <p:sldId xmlns:r="http://schemas.openxmlformats.org/officeDocument/2006/relationships" id="260" r:id="Rbdc79acf888640b0"/>
    <p:sldId xmlns:r="http://schemas.openxmlformats.org/officeDocument/2006/relationships" id="261" r:id="Ra9377a41488842ab"/>
    <p:sldId xmlns:r="http://schemas.openxmlformats.org/officeDocument/2006/relationships" id="262" r:id="Rb8b8ed0cef0747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7675497734a54" /><Relationship Type="http://schemas.openxmlformats.org/officeDocument/2006/relationships/slide" Target="/ppt/slides/slide1.xml" Id="Re854d3d672d84321" /><Relationship Type="http://schemas.openxmlformats.org/officeDocument/2006/relationships/slide" Target="/ppt/slides/slide2.xml" Id="R02bb9611bf784d18" /><Relationship Type="http://schemas.openxmlformats.org/officeDocument/2006/relationships/slide" Target="/ppt/slides/slide3.xml" Id="R03b3c4d78d8346f6" /><Relationship Type="http://schemas.openxmlformats.org/officeDocument/2006/relationships/slide" Target="/ppt/slides/slide4.xml" Id="Rc6fb81ac79574423" /><Relationship Type="http://schemas.openxmlformats.org/officeDocument/2006/relationships/slide" Target="/ppt/slides/slide5.xml" Id="Rbdc79acf888640b0" /><Relationship Type="http://schemas.openxmlformats.org/officeDocument/2006/relationships/slide" Target="/ppt/slides/slide6.xml" Id="Ra9377a41488842ab" /><Relationship Type="http://schemas.openxmlformats.org/officeDocument/2006/relationships/slide" Target="/ppt/slides/slide7.xml" Id="Rb8b8ed0cef0747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7533136c2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d0d6d931a4f84" /><Relationship Type="http://schemas.openxmlformats.org/officeDocument/2006/relationships/theme" Target="/ppt/slideMasters/theme/theme1.xml" Id="R512b310de076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d0d6d931a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bce15ede3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eae1378a04b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9c6896d234b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047c68f5a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c9500846b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6f59fa934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a3f1e17ac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GJUL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GJUL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GJUL AS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GJUL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GJUL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GJUL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634 600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223 469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1 926 718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6 119 057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GJUL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GJUL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GJUL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52 15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989 995 332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GJUL AS</a:t>
            </a:r>
          </a:p>
        </p:txBody>
      </p:sp>
    </p:spTree>
  </p:cSld>
  <p:clrMapOvr>
    <a:masterClrMapping xmlns:a="http://schemas.openxmlformats.org/drawingml/2006/main"/>
  </p:clrMapOvr>
</p:sld>
</file>