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97711d70d8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0568dbdba945fc"/>
  </p:sldMasterIdLst>
  <p:sldIdLst>
    <p:sldId xmlns:r="http://schemas.openxmlformats.org/officeDocument/2006/relationships" id="256" r:id="Rce1bdb78d8344b5e"/>
    <p:sldId xmlns:r="http://schemas.openxmlformats.org/officeDocument/2006/relationships" id="257" r:id="Rfe17efe4779c4fb1"/>
    <p:sldId xmlns:r="http://schemas.openxmlformats.org/officeDocument/2006/relationships" id="258" r:id="Rd803909e304649d7"/>
    <p:sldId xmlns:r="http://schemas.openxmlformats.org/officeDocument/2006/relationships" id="259" r:id="Rac8b37f775dc4fd6"/>
    <p:sldId xmlns:r="http://schemas.openxmlformats.org/officeDocument/2006/relationships" id="260" r:id="R0a8c68c6068f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568dbdba945fc" /><Relationship Type="http://schemas.openxmlformats.org/officeDocument/2006/relationships/slide" Target="/ppt/slides/slide1.xml" Id="Rce1bdb78d8344b5e" /><Relationship Type="http://schemas.openxmlformats.org/officeDocument/2006/relationships/slide" Target="/ppt/slides/slide2.xml" Id="Rfe17efe4779c4fb1" /><Relationship Type="http://schemas.openxmlformats.org/officeDocument/2006/relationships/slide" Target="/ppt/slides/slide3.xml" Id="Rd803909e304649d7" /><Relationship Type="http://schemas.openxmlformats.org/officeDocument/2006/relationships/slide" Target="/ppt/slides/slide4.xml" Id="Rac8b37f775dc4fd6" /><Relationship Type="http://schemas.openxmlformats.org/officeDocument/2006/relationships/slide" Target="/ppt/slides/slide5.xml" Id="R0a8c68c6068f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fdf9834dc44b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f23438434340" /><Relationship Type="http://schemas.openxmlformats.org/officeDocument/2006/relationships/theme" Target="/ppt/slideMasters/theme/theme1.xml" Id="R90b29ba8e59f4c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3f2343843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efaa7ebef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61defabab46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b0dfa2289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c61d6e65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1923659c644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HUS-SERVICE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989 995 227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HUS-SERVICE AS</a:t>
            </a:r>
          </a:p>
        </p:txBody>
      </p:sp>
    </p:spTree>
  </p:cSld>
  <p:clrMapOvr>
    <a:masterClrMapping xmlns:a="http://schemas.openxmlformats.org/drawingml/2006/main"/>
  </p:clrMapOvr>
</p:sld>
</file>