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cece9757546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61bff8172a4555"/>
  </p:sldMasterIdLst>
  <p:sldIdLst>
    <p:sldId xmlns:r="http://schemas.openxmlformats.org/officeDocument/2006/relationships" id="256" r:id="R6bb23d6373fb461d"/>
    <p:sldId xmlns:r="http://schemas.openxmlformats.org/officeDocument/2006/relationships" id="257" r:id="R5f7c1e4351954d11"/>
    <p:sldId xmlns:r="http://schemas.openxmlformats.org/officeDocument/2006/relationships" id="258" r:id="R06e83014edb84c0c"/>
    <p:sldId xmlns:r="http://schemas.openxmlformats.org/officeDocument/2006/relationships" id="259" r:id="Rb66acf0b9fda4d9f"/>
    <p:sldId xmlns:r="http://schemas.openxmlformats.org/officeDocument/2006/relationships" id="260" r:id="Rfeecd2eeabf640c3"/>
    <p:sldId xmlns:r="http://schemas.openxmlformats.org/officeDocument/2006/relationships" id="261" r:id="R1db927ad2f264917"/>
    <p:sldId xmlns:r="http://schemas.openxmlformats.org/officeDocument/2006/relationships" id="262" r:id="R9e51d5b8b02a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1bff8172a4555" /><Relationship Type="http://schemas.openxmlformats.org/officeDocument/2006/relationships/slide" Target="/ppt/slides/slide1.xml" Id="R6bb23d6373fb461d" /><Relationship Type="http://schemas.openxmlformats.org/officeDocument/2006/relationships/slide" Target="/ppt/slides/slide2.xml" Id="R5f7c1e4351954d11" /><Relationship Type="http://schemas.openxmlformats.org/officeDocument/2006/relationships/slide" Target="/ppt/slides/slide3.xml" Id="R06e83014edb84c0c" /><Relationship Type="http://schemas.openxmlformats.org/officeDocument/2006/relationships/slide" Target="/ppt/slides/slide4.xml" Id="Rb66acf0b9fda4d9f" /><Relationship Type="http://schemas.openxmlformats.org/officeDocument/2006/relationships/slide" Target="/ppt/slides/slide5.xml" Id="Rfeecd2eeabf640c3" /><Relationship Type="http://schemas.openxmlformats.org/officeDocument/2006/relationships/slide" Target="/ppt/slides/slide6.xml" Id="R1db927ad2f264917" /><Relationship Type="http://schemas.openxmlformats.org/officeDocument/2006/relationships/slide" Target="/ppt/slides/slide7.xml" Id="R9e51d5b8b02a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4c40745d24c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2f90a01c64adc" /><Relationship Type="http://schemas.openxmlformats.org/officeDocument/2006/relationships/theme" Target="/ppt/slideMasters/theme/theme1.xml" Id="R29daae8aa4c24f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62f90a01c64a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b6a52129a45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b307728484d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0afcba19441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d3fcb3bd1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0d6570a7040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0e02df88548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796a0d30d47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AUTO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AUTO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AUTO EIENDOM AS ble etablert [år] og holder til i Aukra.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AUTO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AUTO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AUTO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301 354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1 358 519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5 582 189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11 027 742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AUTO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BAKKEMYR KRISTINE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BAKKEMYR SVEINUNG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KALTRØ HANNA M BAKKEMYR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BAKKEMYR BERNT ARILD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BAKKEMYR BERNT ARILD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AUTO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Falkhytten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6480 Aukra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989 995 200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AUTO EIENDOM AS</a:t>
            </a:r>
          </a:p>
        </p:txBody>
      </p:sp>
    </p:spTree>
  </p:cSld>
  <p:clrMapOvr>
    <a:masterClrMapping xmlns:a="http://schemas.openxmlformats.org/drawingml/2006/main"/>
  </p:clrMapOvr>
</p:sld>
</file>