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b028dde38a24dc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2e2ac9f78bf4700"/>
  </p:sldMasterIdLst>
  <p:sldIdLst>
    <p:sldId xmlns:r="http://schemas.openxmlformats.org/officeDocument/2006/relationships" id="256" r:id="R3091a8787b3f4e7b"/>
    <p:sldId xmlns:r="http://schemas.openxmlformats.org/officeDocument/2006/relationships" id="257" r:id="Rcb7a4b0339114b5d"/>
    <p:sldId xmlns:r="http://schemas.openxmlformats.org/officeDocument/2006/relationships" id="258" r:id="Rfdca95ba78734219"/>
    <p:sldId xmlns:r="http://schemas.openxmlformats.org/officeDocument/2006/relationships" id="259" r:id="Rf374e401f4ae4509"/>
    <p:sldId xmlns:r="http://schemas.openxmlformats.org/officeDocument/2006/relationships" id="260" r:id="R046e180b3e3641f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2e2ac9f78bf4700" /><Relationship Type="http://schemas.openxmlformats.org/officeDocument/2006/relationships/slide" Target="/ppt/slides/slide1.xml" Id="R3091a8787b3f4e7b" /><Relationship Type="http://schemas.openxmlformats.org/officeDocument/2006/relationships/slide" Target="/ppt/slides/slide2.xml" Id="Rcb7a4b0339114b5d" /><Relationship Type="http://schemas.openxmlformats.org/officeDocument/2006/relationships/slide" Target="/ppt/slides/slide3.xml" Id="Rfdca95ba78734219" /><Relationship Type="http://schemas.openxmlformats.org/officeDocument/2006/relationships/slide" Target="/ppt/slides/slide4.xml" Id="Rf374e401f4ae4509" /><Relationship Type="http://schemas.openxmlformats.org/officeDocument/2006/relationships/slide" Target="/ppt/slides/slide5.xml" Id="R046e180b3e3641f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96004ae89a1448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ed28924212424c" /><Relationship Type="http://schemas.openxmlformats.org/officeDocument/2006/relationships/theme" Target="/ppt/slideMasters/theme/theme1.xml" Id="Rb93a6d31d966494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ded28924212424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07d76174964a7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faa9cd8e664e2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ae2f70787d45f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a4823cfa38401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de061cb71e42d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FIRE 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FIRE 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FIRE 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FIRE 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FIRE 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FIRE 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989 995 154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FIRE M AS</a:t>
            </a:r>
          </a:p>
        </p:txBody>
      </p:sp>
    </p:spTree>
  </p:cSld>
  <p:clrMapOvr>
    <a:masterClrMapping xmlns:a="http://schemas.openxmlformats.org/drawingml/2006/main"/>
  </p:clrMapOvr>
</p:sld>
</file>