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fb448acfcd44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a2ec57328e4c54"/>
  </p:sldMasterIdLst>
  <p:sldIdLst>
    <p:sldId xmlns:r="http://schemas.openxmlformats.org/officeDocument/2006/relationships" id="256" r:id="R61697460b8b546c5"/>
    <p:sldId xmlns:r="http://schemas.openxmlformats.org/officeDocument/2006/relationships" id="257" r:id="R7d5f6c7ce920403a"/>
    <p:sldId xmlns:r="http://schemas.openxmlformats.org/officeDocument/2006/relationships" id="258" r:id="R7c4875c986314858"/>
    <p:sldId xmlns:r="http://schemas.openxmlformats.org/officeDocument/2006/relationships" id="259" r:id="R408df0b5e2ad4376"/>
    <p:sldId xmlns:r="http://schemas.openxmlformats.org/officeDocument/2006/relationships" id="260" r:id="R3731a66b01674882"/>
    <p:sldId xmlns:r="http://schemas.openxmlformats.org/officeDocument/2006/relationships" id="261" r:id="Re826aa68d49a4c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a2ec57328e4c54" /><Relationship Type="http://schemas.openxmlformats.org/officeDocument/2006/relationships/slide" Target="/ppt/slides/slide1.xml" Id="R61697460b8b546c5" /><Relationship Type="http://schemas.openxmlformats.org/officeDocument/2006/relationships/slide" Target="/ppt/slides/slide2.xml" Id="R7d5f6c7ce920403a" /><Relationship Type="http://schemas.openxmlformats.org/officeDocument/2006/relationships/slide" Target="/ppt/slides/slide3.xml" Id="R7c4875c986314858" /><Relationship Type="http://schemas.openxmlformats.org/officeDocument/2006/relationships/slide" Target="/ppt/slides/slide4.xml" Id="R408df0b5e2ad4376" /><Relationship Type="http://schemas.openxmlformats.org/officeDocument/2006/relationships/slide" Target="/ppt/slides/slide5.xml" Id="R3731a66b01674882" /><Relationship Type="http://schemas.openxmlformats.org/officeDocument/2006/relationships/slide" Target="/ppt/slides/slide6.xml" Id="Re826aa68d49a4c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ee5e7c071f48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4a7158bfc84d90" /><Relationship Type="http://schemas.openxmlformats.org/officeDocument/2006/relationships/theme" Target="/ppt/slideMasters/theme/theme1.xml" Id="R37e9db22c11047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4a7158bfc84d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12b3fdc4d842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b2a8352c074c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d0d7e443af4a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f44fa93daa4b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4b4b859ffc403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1f5a9195da40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AMA HOLDING AS ble etablert [år] og holder til i Storsteinnes.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ARNULF FØRE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Tennesveien 252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9050 Storsteinnes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989 995 146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 HOLDING AS</a:t>
            </a:r>
          </a:p>
        </p:txBody>
      </p:sp>
    </p:spTree>
  </p:cSld>
  <p:clrMapOvr>
    <a:masterClrMapping xmlns:a="http://schemas.openxmlformats.org/drawingml/2006/main"/>
  </p:clrMapOvr>
</p:sld>
</file>