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dafbf79d1748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aaba0543104eba"/>
  </p:sldMasterIdLst>
  <p:sldIdLst>
    <p:sldId xmlns:r="http://schemas.openxmlformats.org/officeDocument/2006/relationships" id="256" r:id="R276fa32fb34d40d9"/>
    <p:sldId xmlns:r="http://schemas.openxmlformats.org/officeDocument/2006/relationships" id="257" r:id="Rbf0b4683472d41e2"/>
    <p:sldId xmlns:r="http://schemas.openxmlformats.org/officeDocument/2006/relationships" id="258" r:id="Rd49b7fa3ef674310"/>
    <p:sldId xmlns:r="http://schemas.openxmlformats.org/officeDocument/2006/relationships" id="259" r:id="Re00a37e2593c4fe2"/>
    <p:sldId xmlns:r="http://schemas.openxmlformats.org/officeDocument/2006/relationships" id="260" r:id="Rffedcfd052284602"/>
    <p:sldId xmlns:r="http://schemas.openxmlformats.org/officeDocument/2006/relationships" id="261" r:id="R9fe39dbe2d2245f0"/>
    <p:sldId xmlns:r="http://schemas.openxmlformats.org/officeDocument/2006/relationships" id="262" r:id="R33d5c2ae845e4c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aaba0543104eba" /><Relationship Type="http://schemas.openxmlformats.org/officeDocument/2006/relationships/slide" Target="/ppt/slides/slide1.xml" Id="R276fa32fb34d40d9" /><Relationship Type="http://schemas.openxmlformats.org/officeDocument/2006/relationships/slide" Target="/ppt/slides/slide2.xml" Id="Rbf0b4683472d41e2" /><Relationship Type="http://schemas.openxmlformats.org/officeDocument/2006/relationships/slide" Target="/ppt/slides/slide3.xml" Id="Rd49b7fa3ef674310" /><Relationship Type="http://schemas.openxmlformats.org/officeDocument/2006/relationships/slide" Target="/ppt/slides/slide4.xml" Id="Re00a37e2593c4fe2" /><Relationship Type="http://schemas.openxmlformats.org/officeDocument/2006/relationships/slide" Target="/ppt/slides/slide5.xml" Id="Rffedcfd052284602" /><Relationship Type="http://schemas.openxmlformats.org/officeDocument/2006/relationships/slide" Target="/ppt/slides/slide6.xml" Id="R9fe39dbe2d2245f0" /><Relationship Type="http://schemas.openxmlformats.org/officeDocument/2006/relationships/slide" Target="/ppt/slides/slide7.xml" Id="R33d5c2ae845e4c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53a33e616b46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8f1132d194ac5" /><Relationship Type="http://schemas.openxmlformats.org/officeDocument/2006/relationships/theme" Target="/ppt/slideMasters/theme/theme1.xml" Id="R4ced6645c11745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e8f1132d194a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ffabe1ea245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ec98c2e3b46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e037b7bd947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6400cef4043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dfbe45af74c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22290e8ac46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2a1f63b644a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 STEINAR JOHNNY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989 990 063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SJS INVEST AS</a:t>
            </a:r>
          </a:p>
        </p:txBody>
      </p:sp>
    </p:spTree>
  </p:cSld>
  <p:clrMapOvr>
    <a:masterClrMapping xmlns:a="http://schemas.openxmlformats.org/drawingml/2006/main"/>
  </p:clrMapOvr>
</p:sld>
</file>