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b388594ab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220ea3b048446e"/>
  </p:sldMasterIdLst>
  <p:sldIdLst>
    <p:sldId xmlns:r="http://schemas.openxmlformats.org/officeDocument/2006/relationships" id="256" r:id="Rf80bd23a65b14da8"/>
    <p:sldId xmlns:r="http://schemas.openxmlformats.org/officeDocument/2006/relationships" id="257" r:id="Rea1f0e28ab1c46c8"/>
    <p:sldId xmlns:r="http://schemas.openxmlformats.org/officeDocument/2006/relationships" id="258" r:id="R67c44c03ea904dea"/>
    <p:sldId xmlns:r="http://schemas.openxmlformats.org/officeDocument/2006/relationships" id="259" r:id="R22ba11e104a543eb"/>
    <p:sldId xmlns:r="http://schemas.openxmlformats.org/officeDocument/2006/relationships" id="260" r:id="Ra2802f6dd4e6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20ea3b048446e" /><Relationship Type="http://schemas.openxmlformats.org/officeDocument/2006/relationships/slide" Target="/ppt/slides/slide1.xml" Id="Rf80bd23a65b14da8" /><Relationship Type="http://schemas.openxmlformats.org/officeDocument/2006/relationships/slide" Target="/ppt/slides/slide2.xml" Id="Rea1f0e28ab1c46c8" /><Relationship Type="http://schemas.openxmlformats.org/officeDocument/2006/relationships/slide" Target="/ppt/slides/slide3.xml" Id="R67c44c03ea904dea" /><Relationship Type="http://schemas.openxmlformats.org/officeDocument/2006/relationships/slide" Target="/ppt/slides/slide4.xml" Id="R22ba11e104a543eb" /><Relationship Type="http://schemas.openxmlformats.org/officeDocument/2006/relationships/slide" Target="/ppt/slides/slide5.xml" Id="Ra2802f6dd4e6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dd207b44d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be21e0eb74621" /><Relationship Type="http://schemas.openxmlformats.org/officeDocument/2006/relationships/theme" Target="/ppt/slideMasters/theme/theme1.xml" Id="Ra3a8e12fd4a3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be21e0eb7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f74bfec814f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5386ae7e840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9b1178404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d90ab8ddc4f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d621bb0aa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BLISS CLOTHING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BLISS CLOTHING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989 989 499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CLOTHING AS</a:t>
            </a:r>
          </a:p>
        </p:txBody>
      </p:sp>
    </p:spTree>
  </p:cSld>
  <p:clrMapOvr>
    <a:masterClrMapping xmlns:a="http://schemas.openxmlformats.org/drawingml/2006/main"/>
  </p:clrMapOvr>
</p:sld>
</file>