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cadeddf98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f98a2d9f44c02"/>
  </p:sldMasterIdLst>
  <p:sldIdLst>
    <p:sldId xmlns:r="http://schemas.openxmlformats.org/officeDocument/2006/relationships" id="256" r:id="R6fdfba5f89544fc1"/>
    <p:sldId xmlns:r="http://schemas.openxmlformats.org/officeDocument/2006/relationships" id="257" r:id="R7f4f5305d1814a94"/>
    <p:sldId xmlns:r="http://schemas.openxmlformats.org/officeDocument/2006/relationships" id="258" r:id="Ra1d23989ec0e4ccb"/>
    <p:sldId xmlns:r="http://schemas.openxmlformats.org/officeDocument/2006/relationships" id="259" r:id="R62eb29e8a59940b5"/>
    <p:sldId xmlns:r="http://schemas.openxmlformats.org/officeDocument/2006/relationships" id="260" r:id="Rb2e2d192142c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f98a2d9f44c02" /><Relationship Type="http://schemas.openxmlformats.org/officeDocument/2006/relationships/slide" Target="/ppt/slides/slide1.xml" Id="R6fdfba5f89544fc1" /><Relationship Type="http://schemas.openxmlformats.org/officeDocument/2006/relationships/slide" Target="/ppt/slides/slide2.xml" Id="R7f4f5305d1814a94" /><Relationship Type="http://schemas.openxmlformats.org/officeDocument/2006/relationships/slide" Target="/ppt/slides/slide3.xml" Id="Ra1d23989ec0e4ccb" /><Relationship Type="http://schemas.openxmlformats.org/officeDocument/2006/relationships/slide" Target="/ppt/slides/slide4.xml" Id="R62eb29e8a59940b5" /><Relationship Type="http://schemas.openxmlformats.org/officeDocument/2006/relationships/slide" Target="/ppt/slides/slide5.xml" Id="Rb2e2d192142c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6684b8c0b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fbe95f83d492d" /><Relationship Type="http://schemas.openxmlformats.org/officeDocument/2006/relationships/theme" Target="/ppt/slideMasters/theme/theme1.xml" Id="Rcfebd26b30a2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fbe95f83d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e6d04a6a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e93aefbe1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f65e4d66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bde0dcbe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ef94fb633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SMULTRINGHUSET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SMULTRINGHUSET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SMULTRINGHUSET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SMULTRINGHUSET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SMULTRINGHUSET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SMULTRINGHUSET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989 988 573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SMULTRINGHUSET AS</a:t>
            </a:r>
          </a:p>
        </p:txBody>
      </p:sp>
    </p:spTree>
  </p:cSld>
  <p:clrMapOvr>
    <a:masterClrMapping xmlns:a="http://schemas.openxmlformats.org/drawingml/2006/main"/>
  </p:clrMapOvr>
</p:sld>
</file>