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8b24c659e3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fae91a5c54de0"/>
  </p:sldMasterIdLst>
  <p:sldIdLst>
    <p:sldId xmlns:r="http://schemas.openxmlformats.org/officeDocument/2006/relationships" id="256" r:id="Rde1d002a00ea4765"/>
    <p:sldId xmlns:r="http://schemas.openxmlformats.org/officeDocument/2006/relationships" id="257" r:id="R2030032b1c7d4f66"/>
    <p:sldId xmlns:r="http://schemas.openxmlformats.org/officeDocument/2006/relationships" id="258" r:id="Rd4b3867e9daa4ac2"/>
    <p:sldId xmlns:r="http://schemas.openxmlformats.org/officeDocument/2006/relationships" id="259" r:id="R46e3e3aed1474dfa"/>
    <p:sldId xmlns:r="http://schemas.openxmlformats.org/officeDocument/2006/relationships" id="260" r:id="Rb900992a73a4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fae91a5c54de0" /><Relationship Type="http://schemas.openxmlformats.org/officeDocument/2006/relationships/slide" Target="/ppt/slides/slide1.xml" Id="Rde1d002a00ea4765" /><Relationship Type="http://schemas.openxmlformats.org/officeDocument/2006/relationships/slide" Target="/ppt/slides/slide2.xml" Id="R2030032b1c7d4f66" /><Relationship Type="http://schemas.openxmlformats.org/officeDocument/2006/relationships/slide" Target="/ppt/slides/slide3.xml" Id="Rd4b3867e9daa4ac2" /><Relationship Type="http://schemas.openxmlformats.org/officeDocument/2006/relationships/slide" Target="/ppt/slides/slide4.xml" Id="R46e3e3aed1474dfa" /><Relationship Type="http://schemas.openxmlformats.org/officeDocument/2006/relationships/slide" Target="/ppt/slides/slide5.xml" Id="Rb900992a73a4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f106b4d4f49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aa8c6b63459e" /><Relationship Type="http://schemas.openxmlformats.org/officeDocument/2006/relationships/theme" Target="/ppt/slideMasters/theme/theme1.xml" Id="R72be5891055f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baa8c6b63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fde5228af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538cd51c84a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a89752871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742d7510e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6b4ec49ff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TRONDHEIMSVEIEN 139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TRONDHEIMSVEIEN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139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TRONDHEIMSVEIEN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TRONDHEIMSVEIEN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TRONDHEIMSVEIEN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989 987 585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TRONDHEIMSVEIEN 139 AS</a:t>
            </a:r>
          </a:p>
        </p:txBody>
      </p:sp>
    </p:spTree>
  </p:cSld>
  <p:clrMapOvr>
    <a:masterClrMapping xmlns:a="http://schemas.openxmlformats.org/drawingml/2006/main"/>
  </p:clrMapOvr>
</p:sld>
</file>