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6d663bb49445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13680aa23448d"/>
  </p:sldMasterIdLst>
  <p:sldIdLst>
    <p:sldId xmlns:r="http://schemas.openxmlformats.org/officeDocument/2006/relationships" id="256" r:id="R7bbdc59bb532409e"/>
    <p:sldId xmlns:r="http://schemas.openxmlformats.org/officeDocument/2006/relationships" id="257" r:id="Ra1a9ff6e3245441f"/>
    <p:sldId xmlns:r="http://schemas.openxmlformats.org/officeDocument/2006/relationships" id="258" r:id="R2ee679923f3a4420"/>
    <p:sldId xmlns:r="http://schemas.openxmlformats.org/officeDocument/2006/relationships" id="259" r:id="Re3d7feaeed654432"/>
    <p:sldId xmlns:r="http://schemas.openxmlformats.org/officeDocument/2006/relationships" id="260" r:id="R24afd7560eaa4e70"/>
    <p:sldId xmlns:r="http://schemas.openxmlformats.org/officeDocument/2006/relationships" id="261" r:id="Rc01d6d18871a4b73"/>
    <p:sldId xmlns:r="http://schemas.openxmlformats.org/officeDocument/2006/relationships" id="262" r:id="Rc7c7800bc20243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13680aa23448d" /><Relationship Type="http://schemas.openxmlformats.org/officeDocument/2006/relationships/slide" Target="/ppt/slides/slide1.xml" Id="R7bbdc59bb532409e" /><Relationship Type="http://schemas.openxmlformats.org/officeDocument/2006/relationships/slide" Target="/ppt/slides/slide2.xml" Id="Ra1a9ff6e3245441f" /><Relationship Type="http://schemas.openxmlformats.org/officeDocument/2006/relationships/slide" Target="/ppt/slides/slide3.xml" Id="R2ee679923f3a4420" /><Relationship Type="http://schemas.openxmlformats.org/officeDocument/2006/relationships/slide" Target="/ppt/slides/slide4.xml" Id="Re3d7feaeed654432" /><Relationship Type="http://schemas.openxmlformats.org/officeDocument/2006/relationships/slide" Target="/ppt/slides/slide5.xml" Id="R24afd7560eaa4e70" /><Relationship Type="http://schemas.openxmlformats.org/officeDocument/2006/relationships/slide" Target="/ppt/slides/slide6.xml" Id="Rc01d6d18871a4b73" /><Relationship Type="http://schemas.openxmlformats.org/officeDocument/2006/relationships/slide" Target="/ppt/slides/slide7.xml" Id="Rc7c7800bc20243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21251fdbef44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bf1f37b564796" /><Relationship Type="http://schemas.openxmlformats.org/officeDocument/2006/relationships/theme" Target="/ppt/slideMasters/theme/theme1.xml" Id="R88163fbab35345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4bf1f37b5647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a59b9fe3744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e734bcdef41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e6ef3212d4a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3acfa8d7240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1260bfe1343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ce33ada444d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550c324a142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RWE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RWE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614 506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8 918 524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10 078 370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WEIE RAGNHILD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Sands veg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989 987 518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RWE INVEST AS</a:t>
            </a:r>
          </a:p>
        </p:txBody>
      </p:sp>
    </p:spTree>
  </p:cSld>
  <p:clrMapOvr>
    <a:masterClrMapping xmlns:a="http://schemas.openxmlformats.org/drawingml/2006/main"/>
  </p:clrMapOvr>
</p:sld>
</file>