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d597b35d6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9ca9eeef0493b"/>
  </p:sldMasterIdLst>
  <p:sldIdLst>
    <p:sldId xmlns:r="http://schemas.openxmlformats.org/officeDocument/2006/relationships" id="256" r:id="R50d1097fdbb7428a"/>
    <p:sldId xmlns:r="http://schemas.openxmlformats.org/officeDocument/2006/relationships" id="257" r:id="R80166f746abc4bd0"/>
    <p:sldId xmlns:r="http://schemas.openxmlformats.org/officeDocument/2006/relationships" id="258" r:id="R210c1d20732e4f54"/>
    <p:sldId xmlns:r="http://schemas.openxmlformats.org/officeDocument/2006/relationships" id="259" r:id="R842a4692569e4370"/>
    <p:sldId xmlns:r="http://schemas.openxmlformats.org/officeDocument/2006/relationships" id="260" r:id="R326eeec50ec0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9ca9eeef0493b" /><Relationship Type="http://schemas.openxmlformats.org/officeDocument/2006/relationships/slide" Target="/ppt/slides/slide1.xml" Id="R50d1097fdbb7428a" /><Relationship Type="http://schemas.openxmlformats.org/officeDocument/2006/relationships/slide" Target="/ppt/slides/slide2.xml" Id="R80166f746abc4bd0" /><Relationship Type="http://schemas.openxmlformats.org/officeDocument/2006/relationships/slide" Target="/ppt/slides/slide3.xml" Id="R210c1d20732e4f54" /><Relationship Type="http://schemas.openxmlformats.org/officeDocument/2006/relationships/slide" Target="/ppt/slides/slide4.xml" Id="R842a4692569e4370" /><Relationship Type="http://schemas.openxmlformats.org/officeDocument/2006/relationships/slide" Target="/ppt/slides/slide5.xml" Id="R326eeec50ec0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4cffc0b3c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80084427049b9" /><Relationship Type="http://schemas.openxmlformats.org/officeDocument/2006/relationships/theme" Target="/ppt/slideMasters/theme/theme1.xml" Id="Re1a0786af7e5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e800844270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93e01f55f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09e68cfe9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1bd0204d0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6f13bd416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a4945711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REMØYGUTT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REMØYGUTT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989 987 186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REMØYGUTT AS</a:t>
            </a:r>
          </a:p>
        </p:txBody>
      </p:sp>
    </p:spTree>
  </p:cSld>
  <p:clrMapOvr>
    <a:masterClrMapping xmlns:a="http://schemas.openxmlformats.org/drawingml/2006/main"/>
  </p:clrMapOvr>
</p:sld>
</file>