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1f8e445f63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c561ac6594bb4"/>
  </p:sldMasterIdLst>
  <p:sldIdLst>
    <p:sldId xmlns:r="http://schemas.openxmlformats.org/officeDocument/2006/relationships" id="256" r:id="R78a2b565f1284edc"/>
    <p:sldId xmlns:r="http://schemas.openxmlformats.org/officeDocument/2006/relationships" id="257" r:id="R33ae2485c1614aee"/>
    <p:sldId xmlns:r="http://schemas.openxmlformats.org/officeDocument/2006/relationships" id="258" r:id="R9130837eefa1484d"/>
    <p:sldId xmlns:r="http://schemas.openxmlformats.org/officeDocument/2006/relationships" id="259" r:id="R733db1a622974d77"/>
    <p:sldId xmlns:r="http://schemas.openxmlformats.org/officeDocument/2006/relationships" id="260" r:id="R2d36e0c6b8d3417d"/>
    <p:sldId xmlns:r="http://schemas.openxmlformats.org/officeDocument/2006/relationships" id="261" r:id="R233bf357f45149ed"/>
    <p:sldId xmlns:r="http://schemas.openxmlformats.org/officeDocument/2006/relationships" id="262" r:id="R7dbc8cc029ec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c561ac6594bb4" /><Relationship Type="http://schemas.openxmlformats.org/officeDocument/2006/relationships/slide" Target="/ppt/slides/slide1.xml" Id="R78a2b565f1284edc" /><Relationship Type="http://schemas.openxmlformats.org/officeDocument/2006/relationships/slide" Target="/ppt/slides/slide2.xml" Id="R33ae2485c1614aee" /><Relationship Type="http://schemas.openxmlformats.org/officeDocument/2006/relationships/slide" Target="/ppt/slides/slide3.xml" Id="R9130837eefa1484d" /><Relationship Type="http://schemas.openxmlformats.org/officeDocument/2006/relationships/slide" Target="/ppt/slides/slide4.xml" Id="R733db1a622974d77" /><Relationship Type="http://schemas.openxmlformats.org/officeDocument/2006/relationships/slide" Target="/ppt/slides/slide5.xml" Id="R2d36e0c6b8d3417d" /><Relationship Type="http://schemas.openxmlformats.org/officeDocument/2006/relationships/slide" Target="/ppt/slides/slide6.xml" Id="R233bf357f45149ed" /><Relationship Type="http://schemas.openxmlformats.org/officeDocument/2006/relationships/slide" Target="/ppt/slides/slide7.xml" Id="R7dbc8cc029ec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24f1999be4f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85f7706f941fc" /><Relationship Type="http://schemas.openxmlformats.org/officeDocument/2006/relationships/theme" Target="/ppt/slideMasters/theme/theme1.xml" Id="R82383395ec89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f85f7706f9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df02c9eb5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480d09082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2abe387ea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6a849ce82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d709d9438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5c91de846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507c015154c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LUND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LUND MASKIN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3 800 421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5 373 012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Allestadveien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4404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989 986 384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LUND MASKIN AS</a:t>
            </a:r>
          </a:p>
        </p:txBody>
      </p:sp>
    </p:spTree>
  </p:cSld>
  <p:clrMapOvr>
    <a:masterClrMapping xmlns:a="http://schemas.openxmlformats.org/drawingml/2006/main"/>
  </p:clrMapOvr>
</p:sld>
</file>