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ede46d9dbc443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e47cf6852b4075"/>
  </p:sldMasterIdLst>
  <p:sldIdLst>
    <p:sldId xmlns:r="http://schemas.openxmlformats.org/officeDocument/2006/relationships" id="256" r:id="Rcd14417ea58848c5"/>
    <p:sldId xmlns:r="http://schemas.openxmlformats.org/officeDocument/2006/relationships" id="257" r:id="R37e7573c7f1e4ad2"/>
    <p:sldId xmlns:r="http://schemas.openxmlformats.org/officeDocument/2006/relationships" id="258" r:id="R59df50e5a2bb4251"/>
    <p:sldId xmlns:r="http://schemas.openxmlformats.org/officeDocument/2006/relationships" id="259" r:id="R5c0c3ac62c7244cc"/>
    <p:sldId xmlns:r="http://schemas.openxmlformats.org/officeDocument/2006/relationships" id="260" r:id="R200ba52d70324871"/>
    <p:sldId xmlns:r="http://schemas.openxmlformats.org/officeDocument/2006/relationships" id="261" r:id="Rf8adb7723c644d59"/>
    <p:sldId xmlns:r="http://schemas.openxmlformats.org/officeDocument/2006/relationships" id="262" r:id="R67560f73181849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e47cf6852b4075" /><Relationship Type="http://schemas.openxmlformats.org/officeDocument/2006/relationships/slide" Target="/ppt/slides/slide1.xml" Id="Rcd14417ea58848c5" /><Relationship Type="http://schemas.openxmlformats.org/officeDocument/2006/relationships/slide" Target="/ppt/slides/slide2.xml" Id="R37e7573c7f1e4ad2" /><Relationship Type="http://schemas.openxmlformats.org/officeDocument/2006/relationships/slide" Target="/ppt/slides/slide3.xml" Id="R59df50e5a2bb4251" /><Relationship Type="http://schemas.openxmlformats.org/officeDocument/2006/relationships/slide" Target="/ppt/slides/slide4.xml" Id="R5c0c3ac62c7244cc" /><Relationship Type="http://schemas.openxmlformats.org/officeDocument/2006/relationships/slide" Target="/ppt/slides/slide5.xml" Id="R200ba52d70324871" /><Relationship Type="http://schemas.openxmlformats.org/officeDocument/2006/relationships/slide" Target="/ppt/slides/slide6.xml" Id="Rf8adb7723c644d59" /><Relationship Type="http://schemas.openxmlformats.org/officeDocument/2006/relationships/slide" Target="/ppt/slides/slide7.xml" Id="R67560f73181849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f80104309d4c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fc126925b34df6" /><Relationship Type="http://schemas.openxmlformats.org/officeDocument/2006/relationships/theme" Target="/ppt/slideMasters/theme/theme1.xml" Id="Ra029b0a9b23742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fc126925b34d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29f0536fde40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29216223ce42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9c35ac82c34c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08b8592e4241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f73056a9014c2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44605fee0b4e8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46ea1bf3434c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MAGNAR LUND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LUND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MAGNAR LUND MASKIN AS ble etablert [år] og holder til i Flekkefjord.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LUND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LUND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LUND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3 800 421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194 750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162 045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4 990 114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5 373 012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LUND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 MAGNAR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LUND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Allestadveien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4404 Flekkefjord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989 986 384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LUND MASKIN AS</a:t>
            </a:r>
          </a:p>
        </p:txBody>
      </p:sp>
    </p:spTree>
  </p:cSld>
  <p:clrMapOvr>
    <a:masterClrMapping xmlns:a="http://schemas.openxmlformats.org/drawingml/2006/main"/>
  </p:clrMapOvr>
</p:sld>
</file>