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1434558b5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2c293f44d4ef0"/>
  </p:sldMasterIdLst>
  <p:sldIdLst>
    <p:sldId xmlns:r="http://schemas.openxmlformats.org/officeDocument/2006/relationships" id="256" r:id="R5aefaa511ab94ab2"/>
    <p:sldId xmlns:r="http://schemas.openxmlformats.org/officeDocument/2006/relationships" id="257" r:id="Rad5117ec3a2e408e"/>
    <p:sldId xmlns:r="http://schemas.openxmlformats.org/officeDocument/2006/relationships" id="258" r:id="Rcd162861e4c247e4"/>
    <p:sldId xmlns:r="http://schemas.openxmlformats.org/officeDocument/2006/relationships" id="259" r:id="Rf537204ec13a4fe2"/>
    <p:sldId xmlns:r="http://schemas.openxmlformats.org/officeDocument/2006/relationships" id="260" r:id="R72b7ac2cce5c400b"/>
    <p:sldId xmlns:r="http://schemas.openxmlformats.org/officeDocument/2006/relationships" id="261" r:id="R85e3bbeb82f9403a"/>
    <p:sldId xmlns:r="http://schemas.openxmlformats.org/officeDocument/2006/relationships" id="262" r:id="R0a03e97e3665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2c293f44d4ef0" /><Relationship Type="http://schemas.openxmlformats.org/officeDocument/2006/relationships/slide" Target="/ppt/slides/slide1.xml" Id="R5aefaa511ab94ab2" /><Relationship Type="http://schemas.openxmlformats.org/officeDocument/2006/relationships/slide" Target="/ppt/slides/slide2.xml" Id="Rad5117ec3a2e408e" /><Relationship Type="http://schemas.openxmlformats.org/officeDocument/2006/relationships/slide" Target="/ppt/slides/slide3.xml" Id="Rcd162861e4c247e4" /><Relationship Type="http://schemas.openxmlformats.org/officeDocument/2006/relationships/slide" Target="/ppt/slides/slide4.xml" Id="Rf537204ec13a4fe2" /><Relationship Type="http://schemas.openxmlformats.org/officeDocument/2006/relationships/slide" Target="/ppt/slides/slide5.xml" Id="R72b7ac2cce5c400b" /><Relationship Type="http://schemas.openxmlformats.org/officeDocument/2006/relationships/slide" Target="/ppt/slides/slide6.xml" Id="R85e3bbeb82f9403a" /><Relationship Type="http://schemas.openxmlformats.org/officeDocument/2006/relationships/slide" Target="/ppt/slides/slide7.xml" Id="R0a03e97e3665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f790903f7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79b533524f26" /><Relationship Type="http://schemas.openxmlformats.org/officeDocument/2006/relationships/theme" Target="/ppt/slideMasters/theme/theme1.xml" Id="R722af6d5c261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f79b53352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bc87dfad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0a24eecec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6d9c099a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fe28c1d8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4255e451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ab45b24d9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4e708654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 BRIDGE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BRIDGE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 BRIDGE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BRIDGE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BRIDGE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BRIDGE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10 920 487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13 369 306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BRIDGE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 BRIDGE AS  –  91,9 %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HUEZ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JHH HOLDING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NHK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BRIDGE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54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989 986 155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BRIDGE MANAGEMENT AS</a:t>
            </a:r>
          </a:p>
        </p:txBody>
      </p:sp>
    </p:spTree>
  </p:cSld>
  <p:clrMapOvr>
    <a:masterClrMapping xmlns:a="http://schemas.openxmlformats.org/drawingml/2006/main"/>
  </p:clrMapOvr>
</p:sld>
</file>