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ffcb474c8c41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b4daf9f541405c"/>
  </p:sldMasterIdLst>
  <p:sldIdLst>
    <p:sldId xmlns:r="http://schemas.openxmlformats.org/officeDocument/2006/relationships" id="256" r:id="R69f3b2c61d8c4d7d"/>
    <p:sldId xmlns:r="http://schemas.openxmlformats.org/officeDocument/2006/relationships" id="257" r:id="R2777bf7920244988"/>
    <p:sldId xmlns:r="http://schemas.openxmlformats.org/officeDocument/2006/relationships" id="258" r:id="R68d12ae0dd2348b8"/>
    <p:sldId xmlns:r="http://schemas.openxmlformats.org/officeDocument/2006/relationships" id="259" r:id="R814c8c2ec4c9447a"/>
    <p:sldId xmlns:r="http://schemas.openxmlformats.org/officeDocument/2006/relationships" id="260" r:id="R4b262cbeae7e4e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b4daf9f541405c" /><Relationship Type="http://schemas.openxmlformats.org/officeDocument/2006/relationships/slide" Target="/ppt/slides/slide1.xml" Id="R69f3b2c61d8c4d7d" /><Relationship Type="http://schemas.openxmlformats.org/officeDocument/2006/relationships/slide" Target="/ppt/slides/slide2.xml" Id="R2777bf7920244988" /><Relationship Type="http://schemas.openxmlformats.org/officeDocument/2006/relationships/slide" Target="/ppt/slides/slide3.xml" Id="R68d12ae0dd2348b8" /><Relationship Type="http://schemas.openxmlformats.org/officeDocument/2006/relationships/slide" Target="/ppt/slides/slide4.xml" Id="R814c8c2ec4c9447a" /><Relationship Type="http://schemas.openxmlformats.org/officeDocument/2006/relationships/slide" Target="/ppt/slides/slide5.xml" Id="R4b262cbeae7e4e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e08ec2671d43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1430efcbb34289" /><Relationship Type="http://schemas.openxmlformats.org/officeDocument/2006/relationships/theme" Target="/ppt/slideMasters/theme/theme1.xml" Id="R76a600c5ca9d4e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1430efcbb342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8c520f93df4e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2f8c11cef64d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5aadd527ea4f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74eb3684bb47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7ce8c5879a4c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HOT LIPS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HOT LIPS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HOT LIPS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HOT LIPS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HOT LIPS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HOT LIPS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989 980 327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HOT LIPS AS</a:t>
            </a:r>
          </a:p>
        </p:txBody>
      </p:sp>
    </p:spTree>
  </p:cSld>
  <p:clrMapOvr>
    <a:masterClrMapping xmlns:a="http://schemas.openxmlformats.org/drawingml/2006/main"/>
  </p:clrMapOvr>
</p:sld>
</file>