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0504c709bc42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44caeba443450a"/>
  </p:sldMasterIdLst>
  <p:sldIdLst>
    <p:sldId xmlns:r="http://schemas.openxmlformats.org/officeDocument/2006/relationships" id="256" r:id="R5a555d180f794d7b"/>
    <p:sldId xmlns:r="http://schemas.openxmlformats.org/officeDocument/2006/relationships" id="257" r:id="R9dca9b22b0ed454c"/>
    <p:sldId xmlns:r="http://schemas.openxmlformats.org/officeDocument/2006/relationships" id="258" r:id="R1424f52296014990"/>
    <p:sldId xmlns:r="http://schemas.openxmlformats.org/officeDocument/2006/relationships" id="259" r:id="Rbfe256eec3a54a2a"/>
    <p:sldId xmlns:r="http://schemas.openxmlformats.org/officeDocument/2006/relationships" id="260" r:id="Rc5def0b60a0f48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44caeba443450a" /><Relationship Type="http://schemas.openxmlformats.org/officeDocument/2006/relationships/slide" Target="/ppt/slides/slide1.xml" Id="R5a555d180f794d7b" /><Relationship Type="http://schemas.openxmlformats.org/officeDocument/2006/relationships/slide" Target="/ppt/slides/slide2.xml" Id="R9dca9b22b0ed454c" /><Relationship Type="http://schemas.openxmlformats.org/officeDocument/2006/relationships/slide" Target="/ppt/slides/slide3.xml" Id="R1424f52296014990" /><Relationship Type="http://schemas.openxmlformats.org/officeDocument/2006/relationships/slide" Target="/ppt/slides/slide4.xml" Id="Rbfe256eec3a54a2a" /><Relationship Type="http://schemas.openxmlformats.org/officeDocument/2006/relationships/slide" Target="/ppt/slides/slide5.xml" Id="Rc5def0b60a0f48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994335cee445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7568284644e79" /><Relationship Type="http://schemas.openxmlformats.org/officeDocument/2006/relationships/theme" Target="/ppt/slideMasters/theme/theme1.xml" Id="R9c159a6ee63e4e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a7568284644e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d96935e3943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bc04e72b946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18434500a4c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3622ec3114b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fa1510c9f4a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WESSEL STUDIO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WESSEL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WESSEL STUDIO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WESSEL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WESSEL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WESSEL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989 980 041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WESSEL STUDIO AS</a:t>
            </a:r>
          </a:p>
        </p:txBody>
      </p:sp>
    </p:spTree>
  </p:cSld>
  <p:clrMapOvr>
    <a:masterClrMapping xmlns:a="http://schemas.openxmlformats.org/drawingml/2006/main"/>
  </p:clrMapOvr>
</p:sld>
</file>