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4222e6a46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1711508e34cac"/>
  </p:sldMasterIdLst>
  <p:sldIdLst>
    <p:sldId xmlns:r="http://schemas.openxmlformats.org/officeDocument/2006/relationships" id="256" r:id="Reab00e4a032d44db"/>
    <p:sldId xmlns:r="http://schemas.openxmlformats.org/officeDocument/2006/relationships" id="257" r:id="R238326e6623a41b0"/>
    <p:sldId xmlns:r="http://schemas.openxmlformats.org/officeDocument/2006/relationships" id="258" r:id="Re98f29f5919f4246"/>
    <p:sldId xmlns:r="http://schemas.openxmlformats.org/officeDocument/2006/relationships" id="259" r:id="R91c5acb7bc3c4269"/>
    <p:sldId xmlns:r="http://schemas.openxmlformats.org/officeDocument/2006/relationships" id="260" r:id="Rf48cd2b7894247b9"/>
    <p:sldId xmlns:r="http://schemas.openxmlformats.org/officeDocument/2006/relationships" id="261" r:id="R71850166a5d14626"/>
    <p:sldId xmlns:r="http://schemas.openxmlformats.org/officeDocument/2006/relationships" id="262" r:id="Rbd952522d915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1711508e34cac" /><Relationship Type="http://schemas.openxmlformats.org/officeDocument/2006/relationships/slide" Target="/ppt/slides/slide1.xml" Id="Reab00e4a032d44db" /><Relationship Type="http://schemas.openxmlformats.org/officeDocument/2006/relationships/slide" Target="/ppt/slides/slide2.xml" Id="R238326e6623a41b0" /><Relationship Type="http://schemas.openxmlformats.org/officeDocument/2006/relationships/slide" Target="/ppt/slides/slide3.xml" Id="Re98f29f5919f4246" /><Relationship Type="http://schemas.openxmlformats.org/officeDocument/2006/relationships/slide" Target="/ppt/slides/slide4.xml" Id="R91c5acb7bc3c4269" /><Relationship Type="http://schemas.openxmlformats.org/officeDocument/2006/relationships/slide" Target="/ppt/slides/slide5.xml" Id="Rf48cd2b7894247b9" /><Relationship Type="http://schemas.openxmlformats.org/officeDocument/2006/relationships/slide" Target="/ppt/slides/slide6.xml" Id="R71850166a5d14626" /><Relationship Type="http://schemas.openxmlformats.org/officeDocument/2006/relationships/slide" Target="/ppt/slides/slide7.xml" Id="Rbd952522d915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55a265d66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b94702bee4290" /><Relationship Type="http://schemas.openxmlformats.org/officeDocument/2006/relationships/theme" Target="/ppt/slideMasters/theme/theme1.xml" Id="Rdfcc858fbb97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b94702bee42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7f0bfa1e1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2e193c12642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62e9231de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5c34a05c0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11e07ff9146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2bd3b0b34c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686fce138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NTK EIENDOM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220 694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736 638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NILS TARJEI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989 976 222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NTK EIENDOM AS</a:t>
            </a:r>
          </a:p>
        </p:txBody>
      </p:sp>
    </p:spTree>
  </p:cSld>
  <p:clrMapOvr>
    <a:masterClrMapping xmlns:a="http://schemas.openxmlformats.org/drawingml/2006/main"/>
  </p:clrMapOvr>
</p:sld>
</file>