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b2673cd28e0455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4e7fdaf36024089"/>
  </p:sldMasterIdLst>
  <p:sldIdLst>
    <p:sldId xmlns:r="http://schemas.openxmlformats.org/officeDocument/2006/relationships" id="256" r:id="Rddf37e5f989f44d1"/>
    <p:sldId xmlns:r="http://schemas.openxmlformats.org/officeDocument/2006/relationships" id="257" r:id="R476266d9df8042e4"/>
    <p:sldId xmlns:r="http://schemas.openxmlformats.org/officeDocument/2006/relationships" id="258" r:id="R0886a266123f4c57"/>
    <p:sldId xmlns:r="http://schemas.openxmlformats.org/officeDocument/2006/relationships" id="259" r:id="Rd8d46c0eefe343bf"/>
    <p:sldId xmlns:r="http://schemas.openxmlformats.org/officeDocument/2006/relationships" id="260" r:id="R80545f05c9f04089"/>
    <p:sldId xmlns:r="http://schemas.openxmlformats.org/officeDocument/2006/relationships" id="261" r:id="R0d85a27e18a4404d"/>
    <p:sldId xmlns:r="http://schemas.openxmlformats.org/officeDocument/2006/relationships" id="262" r:id="Rf6dc00b145bc407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4e7fdaf36024089" /><Relationship Type="http://schemas.openxmlformats.org/officeDocument/2006/relationships/slide" Target="/ppt/slides/slide1.xml" Id="Rddf37e5f989f44d1" /><Relationship Type="http://schemas.openxmlformats.org/officeDocument/2006/relationships/slide" Target="/ppt/slides/slide2.xml" Id="R476266d9df8042e4" /><Relationship Type="http://schemas.openxmlformats.org/officeDocument/2006/relationships/slide" Target="/ppt/slides/slide3.xml" Id="R0886a266123f4c57" /><Relationship Type="http://schemas.openxmlformats.org/officeDocument/2006/relationships/slide" Target="/ppt/slides/slide4.xml" Id="Rd8d46c0eefe343bf" /><Relationship Type="http://schemas.openxmlformats.org/officeDocument/2006/relationships/slide" Target="/ppt/slides/slide5.xml" Id="R80545f05c9f04089" /><Relationship Type="http://schemas.openxmlformats.org/officeDocument/2006/relationships/slide" Target="/ppt/slides/slide6.xml" Id="R0d85a27e18a4404d" /><Relationship Type="http://schemas.openxmlformats.org/officeDocument/2006/relationships/slide" Target="/ppt/slides/slide7.xml" Id="Rf6dc00b145bc407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d9c91c2db2e4c5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3aaa9f3e054922" /><Relationship Type="http://schemas.openxmlformats.org/officeDocument/2006/relationships/theme" Target="/ppt/slideMasters/theme/theme1.xml" Id="R5f2709b90071439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a3aaa9f3e05492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08b3b5170a44c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a47fe9de484cb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5ea714d9164bb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7ff82184a174a3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39938308be403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f4e45dd4a94b3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f095f46ed0432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JOS-SLET EIENDOM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JOS-SLET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JOS-SLET EIENDOM AS ble etablert [år] og holder til i Åkrehamn.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JOS-SLET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JOS-SLET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JOS-SLET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78 000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13 211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150 165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1 235 820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2 394 011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JOS-SLET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HILDFRID JOHANNA SLETTEN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JOSTEIN SLETTEN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JOS-SLET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Stongvegen 194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4270 Åkrehamn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52 81 69 51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jos.slet@online.no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989 975 994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JOS-SLET EIENDOM AS</a:t>
            </a:r>
          </a:p>
        </p:txBody>
      </p:sp>
    </p:spTree>
  </p:cSld>
  <p:clrMapOvr>
    <a:masterClrMapping xmlns:a="http://schemas.openxmlformats.org/drawingml/2006/main"/>
  </p:clrMapOvr>
</p:sld>
</file>