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f61253df5c4c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86de73ad2a4b3b"/>
  </p:sldMasterIdLst>
  <p:sldIdLst>
    <p:sldId xmlns:r="http://schemas.openxmlformats.org/officeDocument/2006/relationships" id="256" r:id="R7d58bbb1ca4c496d"/>
    <p:sldId xmlns:r="http://schemas.openxmlformats.org/officeDocument/2006/relationships" id="257" r:id="Re98b45e82edc43a6"/>
    <p:sldId xmlns:r="http://schemas.openxmlformats.org/officeDocument/2006/relationships" id="258" r:id="Rb05bc73739b64a95"/>
    <p:sldId xmlns:r="http://schemas.openxmlformats.org/officeDocument/2006/relationships" id="259" r:id="R289b3a35b3a5452c"/>
    <p:sldId xmlns:r="http://schemas.openxmlformats.org/officeDocument/2006/relationships" id="260" r:id="R248b968299f14761"/>
    <p:sldId xmlns:r="http://schemas.openxmlformats.org/officeDocument/2006/relationships" id="261" r:id="R06c3cf7ca58346bd"/>
    <p:sldId xmlns:r="http://schemas.openxmlformats.org/officeDocument/2006/relationships" id="262" r:id="R01c173e360d544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86de73ad2a4b3b" /><Relationship Type="http://schemas.openxmlformats.org/officeDocument/2006/relationships/slide" Target="/ppt/slides/slide1.xml" Id="R7d58bbb1ca4c496d" /><Relationship Type="http://schemas.openxmlformats.org/officeDocument/2006/relationships/slide" Target="/ppt/slides/slide2.xml" Id="Re98b45e82edc43a6" /><Relationship Type="http://schemas.openxmlformats.org/officeDocument/2006/relationships/slide" Target="/ppt/slides/slide3.xml" Id="Rb05bc73739b64a95" /><Relationship Type="http://schemas.openxmlformats.org/officeDocument/2006/relationships/slide" Target="/ppt/slides/slide4.xml" Id="R289b3a35b3a5452c" /><Relationship Type="http://schemas.openxmlformats.org/officeDocument/2006/relationships/slide" Target="/ppt/slides/slide5.xml" Id="R248b968299f14761" /><Relationship Type="http://schemas.openxmlformats.org/officeDocument/2006/relationships/slide" Target="/ppt/slides/slide6.xml" Id="R06c3cf7ca58346bd" /><Relationship Type="http://schemas.openxmlformats.org/officeDocument/2006/relationships/slide" Target="/ppt/slides/slide7.xml" Id="R01c173e360d544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4a54698dca48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c6fb0577f4612" /><Relationship Type="http://schemas.openxmlformats.org/officeDocument/2006/relationships/theme" Target="/ppt/slideMasters/theme/theme1.xml" Id="R59c23e3b0de74e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fc6fb0577f46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c82ae83a24a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0f2f7041749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1e06f3e1a44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76a6c4a9941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18ee06ab44c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522cd4342c46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96ba879724f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GH - BOLIG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-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GH - BOLIG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-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-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-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35 016 960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1 231 618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781 434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1 364 931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21 390 456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-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GH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-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Glomstuvegen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6412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goran.sandvik@nordbohus.no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989 975 862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- BOLIG AS</a:t>
            </a:r>
          </a:p>
        </p:txBody>
      </p:sp>
    </p:spTree>
  </p:cSld>
  <p:clrMapOvr>
    <a:masterClrMapping xmlns:a="http://schemas.openxmlformats.org/drawingml/2006/main"/>
  </p:clrMapOvr>
</p:sld>
</file>