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e0fad003b8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8b6985c36f4e1b"/>
  </p:sldMasterIdLst>
  <p:sldIdLst>
    <p:sldId xmlns:r="http://schemas.openxmlformats.org/officeDocument/2006/relationships" id="256" r:id="Rfa08c97534584e26"/>
    <p:sldId xmlns:r="http://schemas.openxmlformats.org/officeDocument/2006/relationships" id="257" r:id="R23b3a74a720443d7"/>
    <p:sldId xmlns:r="http://schemas.openxmlformats.org/officeDocument/2006/relationships" id="258" r:id="Rb56d49928d19418c"/>
    <p:sldId xmlns:r="http://schemas.openxmlformats.org/officeDocument/2006/relationships" id="259" r:id="R9074cee18147409e"/>
    <p:sldId xmlns:r="http://schemas.openxmlformats.org/officeDocument/2006/relationships" id="260" r:id="R373f885c5fa24b52"/>
    <p:sldId xmlns:r="http://schemas.openxmlformats.org/officeDocument/2006/relationships" id="261" r:id="R435b6d06ecc040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b6985c36f4e1b" /><Relationship Type="http://schemas.openxmlformats.org/officeDocument/2006/relationships/slide" Target="/ppt/slides/slide1.xml" Id="Rfa08c97534584e26" /><Relationship Type="http://schemas.openxmlformats.org/officeDocument/2006/relationships/slide" Target="/ppt/slides/slide2.xml" Id="R23b3a74a720443d7" /><Relationship Type="http://schemas.openxmlformats.org/officeDocument/2006/relationships/slide" Target="/ppt/slides/slide3.xml" Id="Rb56d49928d19418c" /><Relationship Type="http://schemas.openxmlformats.org/officeDocument/2006/relationships/slide" Target="/ppt/slides/slide4.xml" Id="R9074cee18147409e" /><Relationship Type="http://schemas.openxmlformats.org/officeDocument/2006/relationships/slide" Target="/ppt/slides/slide5.xml" Id="R373f885c5fa24b52" /><Relationship Type="http://schemas.openxmlformats.org/officeDocument/2006/relationships/slide" Target="/ppt/slides/slide6.xml" Id="R435b6d06ecc040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b24c8b9e6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8db2a0d9444da" /><Relationship Type="http://schemas.openxmlformats.org/officeDocument/2006/relationships/theme" Target="/ppt/slideMasters/theme/theme1.xml" Id="R3244ac781d0647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8db2a0d94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d84da758941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629c39a094f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eee3dfa15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7063cb3694a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eda58aa89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d2eb69eee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LYSAKER HUDLEGEKONTOR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HUDLEGEKONTOR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LYSAKER HUDLEGEKONTOR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HUDLEGEKONTOR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HUDLEGEKONTOR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HUDLEGEKONTOR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4 208 487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HUDLEGEKONTOR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989 975 188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HUDLEGEKONTOR AS</a:t>
            </a:r>
          </a:p>
        </p:txBody>
      </p:sp>
    </p:spTree>
  </p:cSld>
  <p:clrMapOvr>
    <a:masterClrMapping xmlns:a="http://schemas.openxmlformats.org/drawingml/2006/main"/>
  </p:clrMapOvr>
</p:sld>
</file>