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d2b36da3be48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c4603aae5c479e"/>
  </p:sldMasterIdLst>
  <p:sldIdLst>
    <p:sldId xmlns:r="http://schemas.openxmlformats.org/officeDocument/2006/relationships" id="256" r:id="R2834beae3a604a2e"/>
    <p:sldId xmlns:r="http://schemas.openxmlformats.org/officeDocument/2006/relationships" id="257" r:id="R3e9d9361c88d4c82"/>
    <p:sldId xmlns:r="http://schemas.openxmlformats.org/officeDocument/2006/relationships" id="258" r:id="Re04cd5e688d042f7"/>
    <p:sldId xmlns:r="http://schemas.openxmlformats.org/officeDocument/2006/relationships" id="259" r:id="Rcf434482d210421a"/>
    <p:sldId xmlns:r="http://schemas.openxmlformats.org/officeDocument/2006/relationships" id="260" r:id="R37bab2ce12ae4c80"/>
    <p:sldId xmlns:r="http://schemas.openxmlformats.org/officeDocument/2006/relationships" id="261" r:id="R10ff5e35423c4c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4603aae5c479e" /><Relationship Type="http://schemas.openxmlformats.org/officeDocument/2006/relationships/slide" Target="/ppt/slides/slide1.xml" Id="R2834beae3a604a2e" /><Relationship Type="http://schemas.openxmlformats.org/officeDocument/2006/relationships/slide" Target="/ppt/slides/slide2.xml" Id="R3e9d9361c88d4c82" /><Relationship Type="http://schemas.openxmlformats.org/officeDocument/2006/relationships/slide" Target="/ppt/slides/slide3.xml" Id="Re04cd5e688d042f7" /><Relationship Type="http://schemas.openxmlformats.org/officeDocument/2006/relationships/slide" Target="/ppt/slides/slide4.xml" Id="Rcf434482d210421a" /><Relationship Type="http://schemas.openxmlformats.org/officeDocument/2006/relationships/slide" Target="/ppt/slides/slide5.xml" Id="R37bab2ce12ae4c80" /><Relationship Type="http://schemas.openxmlformats.org/officeDocument/2006/relationships/slide" Target="/ppt/slides/slide6.xml" Id="R10ff5e35423c4c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0f53dcfac4a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96b1cfd0c41e5" /><Relationship Type="http://schemas.openxmlformats.org/officeDocument/2006/relationships/theme" Target="/ppt/slideMasters/theme/theme1.xml" Id="R000921f9cc3a42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796b1cfd0c41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59dbab09b43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639d496764b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d2f5e34454d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fd6a5f2ea42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fdb19b5394d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f234ffa9541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BLUE PLANET COMMUNICATION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PLANET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PLANET COMMUNICATION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PLANET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PLANET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PLANET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−492 666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587 662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PLANET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989 974 823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PLANET COMMUNICATION AS</a:t>
            </a:r>
          </a:p>
        </p:txBody>
      </p:sp>
    </p:spTree>
  </p:cSld>
  <p:clrMapOvr>
    <a:masterClrMapping xmlns:a="http://schemas.openxmlformats.org/drawingml/2006/main"/>
  </p:clrMapOvr>
</p:sld>
</file>