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f4bc9f526844d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da169a3f5c347d1"/>
  </p:sldMasterIdLst>
  <p:sldIdLst>
    <p:sldId xmlns:r="http://schemas.openxmlformats.org/officeDocument/2006/relationships" id="256" r:id="R250da08d21624e6f"/>
    <p:sldId xmlns:r="http://schemas.openxmlformats.org/officeDocument/2006/relationships" id="257" r:id="R54782150e8e4462d"/>
    <p:sldId xmlns:r="http://schemas.openxmlformats.org/officeDocument/2006/relationships" id="258" r:id="Rb3ddf68c87f346c0"/>
    <p:sldId xmlns:r="http://schemas.openxmlformats.org/officeDocument/2006/relationships" id="259" r:id="Rc5678f2bc90e4e80"/>
    <p:sldId xmlns:r="http://schemas.openxmlformats.org/officeDocument/2006/relationships" id="260" r:id="R441d57e962ba4b47"/>
    <p:sldId xmlns:r="http://schemas.openxmlformats.org/officeDocument/2006/relationships" id="261" r:id="R9f23954022e74280"/>
    <p:sldId xmlns:r="http://schemas.openxmlformats.org/officeDocument/2006/relationships" id="262" r:id="R1d79335f4c44469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da169a3f5c347d1" /><Relationship Type="http://schemas.openxmlformats.org/officeDocument/2006/relationships/slide" Target="/ppt/slides/slide1.xml" Id="R250da08d21624e6f" /><Relationship Type="http://schemas.openxmlformats.org/officeDocument/2006/relationships/slide" Target="/ppt/slides/slide2.xml" Id="R54782150e8e4462d" /><Relationship Type="http://schemas.openxmlformats.org/officeDocument/2006/relationships/slide" Target="/ppt/slides/slide3.xml" Id="Rb3ddf68c87f346c0" /><Relationship Type="http://schemas.openxmlformats.org/officeDocument/2006/relationships/slide" Target="/ppt/slides/slide4.xml" Id="Rc5678f2bc90e4e80" /><Relationship Type="http://schemas.openxmlformats.org/officeDocument/2006/relationships/slide" Target="/ppt/slides/slide5.xml" Id="R441d57e962ba4b47" /><Relationship Type="http://schemas.openxmlformats.org/officeDocument/2006/relationships/slide" Target="/ppt/slides/slide6.xml" Id="R9f23954022e74280" /><Relationship Type="http://schemas.openxmlformats.org/officeDocument/2006/relationships/slide" Target="/ppt/slides/slide7.xml" Id="R1d79335f4c44469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d067b07894492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df81751d2841c4" /><Relationship Type="http://schemas.openxmlformats.org/officeDocument/2006/relationships/theme" Target="/ppt/slideMasters/theme/theme1.xml" Id="Rbeb0f23ff0a745d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c5df81751d2841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77b179bf1d46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8f4a072a38e4685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ee38f9cbd1a408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5c380152da49d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de7ac3a4dd14d5e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a4b50b65421469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7254bc15e2493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 OG BORR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BORR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 OG BORR AS ble etablert [år] og holder til i Lysaker.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BORR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BORR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BORR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25 240 186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1 003 005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669 208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2 198 260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6 461 538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BORR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ENERGIMA AS  –  70,0 %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JACOBSEN JARLE  –  30,0 %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BORR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Fornebuveien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1366 Lysaker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jarle@byggogborr.no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989 973 983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 OG BORR AS</a:t>
            </a:r>
          </a:p>
        </p:txBody>
      </p:sp>
    </p:spTree>
  </p:cSld>
  <p:clrMapOvr>
    <a:masterClrMapping xmlns:a="http://schemas.openxmlformats.org/drawingml/2006/main"/>
  </p:clrMapOvr>
</p:sld>
</file>