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cb432781eb4d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aea57098fa4ad5"/>
  </p:sldMasterIdLst>
  <p:sldIdLst>
    <p:sldId xmlns:r="http://schemas.openxmlformats.org/officeDocument/2006/relationships" id="256" r:id="R729a81cc027f4eb1"/>
    <p:sldId xmlns:r="http://schemas.openxmlformats.org/officeDocument/2006/relationships" id="257" r:id="Rcac11da7b4ab4b48"/>
    <p:sldId xmlns:r="http://schemas.openxmlformats.org/officeDocument/2006/relationships" id="258" r:id="Rdedecc3532eb43da"/>
    <p:sldId xmlns:r="http://schemas.openxmlformats.org/officeDocument/2006/relationships" id="259" r:id="Rfbe16c3baf28458e"/>
    <p:sldId xmlns:r="http://schemas.openxmlformats.org/officeDocument/2006/relationships" id="260" r:id="R2add33e3f2ac4457"/>
    <p:sldId xmlns:r="http://schemas.openxmlformats.org/officeDocument/2006/relationships" id="261" r:id="Rc5630257486843d3"/>
    <p:sldId xmlns:r="http://schemas.openxmlformats.org/officeDocument/2006/relationships" id="262" r:id="Re2f9de09779c40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aea57098fa4ad5" /><Relationship Type="http://schemas.openxmlformats.org/officeDocument/2006/relationships/slide" Target="/ppt/slides/slide1.xml" Id="R729a81cc027f4eb1" /><Relationship Type="http://schemas.openxmlformats.org/officeDocument/2006/relationships/slide" Target="/ppt/slides/slide2.xml" Id="Rcac11da7b4ab4b48" /><Relationship Type="http://schemas.openxmlformats.org/officeDocument/2006/relationships/slide" Target="/ppt/slides/slide3.xml" Id="Rdedecc3532eb43da" /><Relationship Type="http://schemas.openxmlformats.org/officeDocument/2006/relationships/slide" Target="/ppt/slides/slide4.xml" Id="Rfbe16c3baf28458e" /><Relationship Type="http://schemas.openxmlformats.org/officeDocument/2006/relationships/slide" Target="/ppt/slides/slide5.xml" Id="R2add33e3f2ac4457" /><Relationship Type="http://schemas.openxmlformats.org/officeDocument/2006/relationships/slide" Target="/ppt/slides/slide6.xml" Id="Rc5630257486843d3" /><Relationship Type="http://schemas.openxmlformats.org/officeDocument/2006/relationships/slide" Target="/ppt/slides/slide7.xml" Id="Re2f9de09779c40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b3417c0a4647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f71e01c8f4783" /><Relationship Type="http://schemas.openxmlformats.org/officeDocument/2006/relationships/theme" Target="/ppt/slideMasters/theme/theme1.xml" Id="Rbad909e667a144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af71e01c8f47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feb1d2a6f47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e04c8036342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63a6ff9f845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4b278ad3c42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d5cb7010a49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376c2228042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c7b5b8dac4b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LJI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LJI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3 784 258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7 198 701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19 890 217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IVERSEN LARS RYE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SUNDSTEN BRIT RYE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Meltzers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989 971 379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LJI INVEST AS</a:t>
            </a:r>
          </a:p>
        </p:txBody>
      </p:sp>
    </p:spTree>
  </p:cSld>
  <p:clrMapOvr>
    <a:masterClrMapping xmlns:a="http://schemas.openxmlformats.org/drawingml/2006/main"/>
  </p:clrMapOvr>
</p:sld>
</file>