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cd912eeb1d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588319e50a4349"/>
  </p:sldMasterIdLst>
  <p:sldIdLst>
    <p:sldId xmlns:r="http://schemas.openxmlformats.org/officeDocument/2006/relationships" id="256" r:id="Rfe26240772874cf3"/>
    <p:sldId xmlns:r="http://schemas.openxmlformats.org/officeDocument/2006/relationships" id="257" r:id="R52166c79e1a6436e"/>
    <p:sldId xmlns:r="http://schemas.openxmlformats.org/officeDocument/2006/relationships" id="258" r:id="Re5f6dd0f1606406e"/>
    <p:sldId xmlns:r="http://schemas.openxmlformats.org/officeDocument/2006/relationships" id="259" r:id="R46ef23180cfa4bdd"/>
    <p:sldId xmlns:r="http://schemas.openxmlformats.org/officeDocument/2006/relationships" id="260" r:id="R2ce828bf045a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88319e50a4349" /><Relationship Type="http://schemas.openxmlformats.org/officeDocument/2006/relationships/slide" Target="/ppt/slides/slide1.xml" Id="Rfe26240772874cf3" /><Relationship Type="http://schemas.openxmlformats.org/officeDocument/2006/relationships/slide" Target="/ppt/slides/slide2.xml" Id="R52166c79e1a6436e" /><Relationship Type="http://schemas.openxmlformats.org/officeDocument/2006/relationships/slide" Target="/ppt/slides/slide3.xml" Id="Re5f6dd0f1606406e" /><Relationship Type="http://schemas.openxmlformats.org/officeDocument/2006/relationships/slide" Target="/ppt/slides/slide4.xml" Id="R46ef23180cfa4bdd" /><Relationship Type="http://schemas.openxmlformats.org/officeDocument/2006/relationships/slide" Target="/ppt/slides/slide5.xml" Id="R2ce828bf045a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e43abfb22540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a57967ff44610" /><Relationship Type="http://schemas.openxmlformats.org/officeDocument/2006/relationships/theme" Target="/ppt/slideMasters/theme/theme1.xml" Id="Rfa23307535f042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8a57967ff4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edc9cd554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2764564b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f8c58dbf74e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462c5b009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278b0e05743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MNB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MNB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MNB INDUSTRISERVICE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MNB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MNB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MNB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989 970 526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MNB INDUSTRISERVICE AS</a:t>
            </a:r>
          </a:p>
        </p:txBody>
      </p:sp>
    </p:spTree>
  </p:cSld>
  <p:clrMapOvr>
    <a:masterClrMapping xmlns:a="http://schemas.openxmlformats.org/drawingml/2006/main"/>
  </p:clrMapOvr>
</p:sld>
</file>