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bcd83a7fb642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1be0a7abf4d95"/>
  </p:sldMasterIdLst>
  <p:sldIdLst>
    <p:sldId xmlns:r="http://schemas.openxmlformats.org/officeDocument/2006/relationships" id="256" r:id="Rc99fb051c0934769"/>
    <p:sldId xmlns:r="http://schemas.openxmlformats.org/officeDocument/2006/relationships" id="257" r:id="R8fdfcab7346f48d2"/>
    <p:sldId xmlns:r="http://schemas.openxmlformats.org/officeDocument/2006/relationships" id="258" r:id="Rc5fc1c3ce6114f88"/>
    <p:sldId xmlns:r="http://schemas.openxmlformats.org/officeDocument/2006/relationships" id="259" r:id="R6ea9a3cd2b394740"/>
    <p:sldId xmlns:r="http://schemas.openxmlformats.org/officeDocument/2006/relationships" id="260" r:id="Rf8cde655bd984f63"/>
    <p:sldId xmlns:r="http://schemas.openxmlformats.org/officeDocument/2006/relationships" id="261" r:id="R45891f1422814ff0"/>
    <p:sldId xmlns:r="http://schemas.openxmlformats.org/officeDocument/2006/relationships" id="262" r:id="R7ef637270f524f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1be0a7abf4d95" /><Relationship Type="http://schemas.openxmlformats.org/officeDocument/2006/relationships/slide" Target="/ppt/slides/slide1.xml" Id="Rc99fb051c0934769" /><Relationship Type="http://schemas.openxmlformats.org/officeDocument/2006/relationships/slide" Target="/ppt/slides/slide2.xml" Id="R8fdfcab7346f48d2" /><Relationship Type="http://schemas.openxmlformats.org/officeDocument/2006/relationships/slide" Target="/ppt/slides/slide3.xml" Id="Rc5fc1c3ce6114f88" /><Relationship Type="http://schemas.openxmlformats.org/officeDocument/2006/relationships/slide" Target="/ppt/slides/slide4.xml" Id="R6ea9a3cd2b394740" /><Relationship Type="http://schemas.openxmlformats.org/officeDocument/2006/relationships/slide" Target="/ppt/slides/slide5.xml" Id="Rf8cde655bd984f63" /><Relationship Type="http://schemas.openxmlformats.org/officeDocument/2006/relationships/slide" Target="/ppt/slides/slide6.xml" Id="R45891f1422814ff0" /><Relationship Type="http://schemas.openxmlformats.org/officeDocument/2006/relationships/slide" Target="/ppt/slides/slide7.xml" Id="R7ef637270f524f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9b8137278e45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fea7ce6e244b0" /><Relationship Type="http://schemas.openxmlformats.org/officeDocument/2006/relationships/theme" Target="/ppt/slideMasters/theme/theme1.xml" Id="R80e3c07c41444c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3fea7ce6e2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ff6c912a14d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23630f556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29f0b001a4c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e8585902d45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6ade104aa48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4ad64eab647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6594d8e3440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BAKKEN AS ble etablert [år] og holder til i Helgeroa.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420 905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204 477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2 492 328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2 639 003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Søndersrødveien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3295 Helgeroa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oyvind.bakken@bedriftsraadgiverne.no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www.bedriftsraadgiverne.no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BAKKEN AS</a:t>
            </a:r>
          </a:p>
        </p:txBody>
      </p:sp>
    </p:spTree>
  </p:cSld>
  <p:clrMapOvr>
    <a:masterClrMapping xmlns:a="http://schemas.openxmlformats.org/drawingml/2006/main"/>
  </p:clrMapOvr>
</p:sld>
</file>