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a55094e2b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0d7816d0a4c06"/>
  </p:sldMasterIdLst>
  <p:sldIdLst>
    <p:sldId xmlns:r="http://schemas.openxmlformats.org/officeDocument/2006/relationships" id="256" r:id="Raf7165a848e84962"/>
    <p:sldId xmlns:r="http://schemas.openxmlformats.org/officeDocument/2006/relationships" id="257" r:id="R47c6cd592fcc48e1"/>
    <p:sldId xmlns:r="http://schemas.openxmlformats.org/officeDocument/2006/relationships" id="258" r:id="Rf406f506d022427a"/>
    <p:sldId xmlns:r="http://schemas.openxmlformats.org/officeDocument/2006/relationships" id="259" r:id="Red35b615dee44e28"/>
    <p:sldId xmlns:r="http://schemas.openxmlformats.org/officeDocument/2006/relationships" id="260" r:id="R6271e5f350cc47cd"/>
    <p:sldId xmlns:r="http://schemas.openxmlformats.org/officeDocument/2006/relationships" id="261" r:id="R3575d67438354fe6"/>
    <p:sldId xmlns:r="http://schemas.openxmlformats.org/officeDocument/2006/relationships" id="262" r:id="Rf58f6aacfe1e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0d7816d0a4c06" /><Relationship Type="http://schemas.openxmlformats.org/officeDocument/2006/relationships/slide" Target="/ppt/slides/slide1.xml" Id="Raf7165a848e84962" /><Relationship Type="http://schemas.openxmlformats.org/officeDocument/2006/relationships/slide" Target="/ppt/slides/slide2.xml" Id="R47c6cd592fcc48e1" /><Relationship Type="http://schemas.openxmlformats.org/officeDocument/2006/relationships/slide" Target="/ppt/slides/slide3.xml" Id="Rf406f506d022427a" /><Relationship Type="http://schemas.openxmlformats.org/officeDocument/2006/relationships/slide" Target="/ppt/slides/slide4.xml" Id="Red35b615dee44e28" /><Relationship Type="http://schemas.openxmlformats.org/officeDocument/2006/relationships/slide" Target="/ppt/slides/slide5.xml" Id="R6271e5f350cc47cd" /><Relationship Type="http://schemas.openxmlformats.org/officeDocument/2006/relationships/slide" Target="/ppt/slides/slide6.xml" Id="R3575d67438354fe6" /><Relationship Type="http://schemas.openxmlformats.org/officeDocument/2006/relationships/slide" Target="/ppt/slides/slide7.xml" Id="Rf58f6aacfe1e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d438bba7c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76ddce9040d2" /><Relationship Type="http://schemas.openxmlformats.org/officeDocument/2006/relationships/theme" Target="/ppt/slideMasters/theme/theme1.xml" Id="R3cc6a13e0542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b76ddce9040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4a3a41009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f5999834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e3e6823b43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cff6a677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83122b5f2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b9a42f246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65b54b41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BAKKEN AS ble etablert [år] og holder til i Helgeroa.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212 812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2 762 368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Søndersrødveien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3295 Helgeroa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oyvind.bakken@bedriftsraadgiverne.no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www.bedriftsraadgiverne.no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989 967 681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BAKKEN AS</a:t>
            </a:r>
          </a:p>
        </p:txBody>
      </p:sp>
    </p:spTree>
  </p:cSld>
  <p:clrMapOvr>
    <a:masterClrMapping xmlns:a="http://schemas.openxmlformats.org/drawingml/2006/main"/>
  </p:clrMapOvr>
</p:sld>
</file>