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240cf00e484b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4ffd9fe2194133"/>
  </p:sldMasterIdLst>
  <p:sldIdLst>
    <p:sldId xmlns:r="http://schemas.openxmlformats.org/officeDocument/2006/relationships" id="256" r:id="Ra12ef15c3472450d"/>
    <p:sldId xmlns:r="http://schemas.openxmlformats.org/officeDocument/2006/relationships" id="257" r:id="R89fd77289286497d"/>
    <p:sldId xmlns:r="http://schemas.openxmlformats.org/officeDocument/2006/relationships" id="258" r:id="R6bd58e9e1ecb458c"/>
    <p:sldId xmlns:r="http://schemas.openxmlformats.org/officeDocument/2006/relationships" id="259" r:id="Rbe66c6ee2197441e"/>
    <p:sldId xmlns:r="http://schemas.openxmlformats.org/officeDocument/2006/relationships" id="260" r:id="Rb43a922fc15348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4ffd9fe2194133" /><Relationship Type="http://schemas.openxmlformats.org/officeDocument/2006/relationships/slide" Target="/ppt/slides/slide1.xml" Id="Ra12ef15c3472450d" /><Relationship Type="http://schemas.openxmlformats.org/officeDocument/2006/relationships/slide" Target="/ppt/slides/slide2.xml" Id="R89fd77289286497d" /><Relationship Type="http://schemas.openxmlformats.org/officeDocument/2006/relationships/slide" Target="/ppt/slides/slide3.xml" Id="R6bd58e9e1ecb458c" /><Relationship Type="http://schemas.openxmlformats.org/officeDocument/2006/relationships/slide" Target="/ppt/slides/slide4.xml" Id="Rbe66c6ee2197441e" /><Relationship Type="http://schemas.openxmlformats.org/officeDocument/2006/relationships/slide" Target="/ppt/slides/slide5.xml" Id="Rb43a922fc15348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fdb2bac67343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c856602904182" /><Relationship Type="http://schemas.openxmlformats.org/officeDocument/2006/relationships/theme" Target="/ppt/slideMasters/theme/theme1.xml" Id="R5d6baf8a1d9141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2c8566029041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52b25163a945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4fa23881f41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4953199124d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3eb2658ce40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296ff120b40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OSEIDØYA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OSEIDØYA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OSEIDØYA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OSEIDØYA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OSEIDØYA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OSEIDØYA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989 967 150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OSEIDØYA HOLDING AS</a:t>
            </a:r>
          </a:p>
        </p:txBody>
      </p:sp>
    </p:spTree>
  </p:cSld>
  <p:clrMapOvr>
    <a:masterClrMapping xmlns:a="http://schemas.openxmlformats.org/drawingml/2006/main"/>
  </p:clrMapOvr>
</p:sld>
</file>