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fbb7cee35940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cfc32442ac4e4f"/>
  </p:sldMasterIdLst>
  <p:sldIdLst>
    <p:sldId xmlns:r="http://schemas.openxmlformats.org/officeDocument/2006/relationships" id="256" r:id="R94bb660915da4673"/>
    <p:sldId xmlns:r="http://schemas.openxmlformats.org/officeDocument/2006/relationships" id="257" r:id="R7edae13214ae4980"/>
    <p:sldId xmlns:r="http://schemas.openxmlformats.org/officeDocument/2006/relationships" id="258" r:id="R4789e9be1457435b"/>
    <p:sldId xmlns:r="http://schemas.openxmlformats.org/officeDocument/2006/relationships" id="259" r:id="R53bb4a8777524178"/>
    <p:sldId xmlns:r="http://schemas.openxmlformats.org/officeDocument/2006/relationships" id="260" r:id="Rcab5c9a5efc04f73"/>
    <p:sldId xmlns:r="http://schemas.openxmlformats.org/officeDocument/2006/relationships" id="261" r:id="R2eab69f8ea8c4559"/>
    <p:sldId xmlns:r="http://schemas.openxmlformats.org/officeDocument/2006/relationships" id="262" r:id="R49669694b7b044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fc32442ac4e4f" /><Relationship Type="http://schemas.openxmlformats.org/officeDocument/2006/relationships/slide" Target="/ppt/slides/slide1.xml" Id="R94bb660915da4673" /><Relationship Type="http://schemas.openxmlformats.org/officeDocument/2006/relationships/slide" Target="/ppt/slides/slide2.xml" Id="R7edae13214ae4980" /><Relationship Type="http://schemas.openxmlformats.org/officeDocument/2006/relationships/slide" Target="/ppt/slides/slide3.xml" Id="R4789e9be1457435b" /><Relationship Type="http://schemas.openxmlformats.org/officeDocument/2006/relationships/slide" Target="/ppt/slides/slide4.xml" Id="R53bb4a8777524178" /><Relationship Type="http://schemas.openxmlformats.org/officeDocument/2006/relationships/slide" Target="/ppt/slides/slide5.xml" Id="Rcab5c9a5efc04f73" /><Relationship Type="http://schemas.openxmlformats.org/officeDocument/2006/relationships/slide" Target="/ppt/slides/slide6.xml" Id="R2eab69f8ea8c4559" /><Relationship Type="http://schemas.openxmlformats.org/officeDocument/2006/relationships/slide" Target="/ppt/slides/slide7.xml" Id="R49669694b7b044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8ff6fcd644a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bdfd3ca624f2f" /><Relationship Type="http://schemas.openxmlformats.org/officeDocument/2006/relationships/theme" Target="/ppt/slideMasters/theme/theme1.xml" Id="Rfcb2dae29ae442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4bdfd3ca624f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d47b3bd924f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31a995ed94f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c0865b4a842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46faf4f4c42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c0a00c10d4a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7418c857f49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43759fc3048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MONSEN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MONSEN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1 946 040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926 228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561 751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4 534 424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10 108 306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Seiersbjerget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odd.monsen@kemax.no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989 967 010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MONSEN AS</a:t>
            </a:r>
          </a:p>
        </p:txBody>
      </p:sp>
    </p:spTree>
  </p:cSld>
  <p:clrMapOvr>
    <a:masterClrMapping xmlns:a="http://schemas.openxmlformats.org/drawingml/2006/main"/>
  </p:clrMapOvr>
</p:sld>
</file>