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c391436ffe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77847d48cc4ed4"/>
  </p:sldMasterIdLst>
  <p:sldIdLst>
    <p:sldId xmlns:r="http://schemas.openxmlformats.org/officeDocument/2006/relationships" id="256" r:id="Rc52b3671ce9f4220"/>
    <p:sldId xmlns:r="http://schemas.openxmlformats.org/officeDocument/2006/relationships" id="257" r:id="R788054740ec547cf"/>
    <p:sldId xmlns:r="http://schemas.openxmlformats.org/officeDocument/2006/relationships" id="258" r:id="R5d4fb0c5446c440c"/>
    <p:sldId xmlns:r="http://schemas.openxmlformats.org/officeDocument/2006/relationships" id="259" r:id="R7527a3ec55df48c2"/>
    <p:sldId xmlns:r="http://schemas.openxmlformats.org/officeDocument/2006/relationships" id="260" r:id="R3199c026d5a04da6"/>
    <p:sldId xmlns:r="http://schemas.openxmlformats.org/officeDocument/2006/relationships" id="261" r:id="R26dce361fb6d44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7847d48cc4ed4" /><Relationship Type="http://schemas.openxmlformats.org/officeDocument/2006/relationships/slide" Target="/ppt/slides/slide1.xml" Id="Rc52b3671ce9f4220" /><Relationship Type="http://schemas.openxmlformats.org/officeDocument/2006/relationships/slide" Target="/ppt/slides/slide2.xml" Id="R788054740ec547cf" /><Relationship Type="http://schemas.openxmlformats.org/officeDocument/2006/relationships/slide" Target="/ppt/slides/slide3.xml" Id="R5d4fb0c5446c440c" /><Relationship Type="http://schemas.openxmlformats.org/officeDocument/2006/relationships/slide" Target="/ppt/slides/slide4.xml" Id="R7527a3ec55df48c2" /><Relationship Type="http://schemas.openxmlformats.org/officeDocument/2006/relationships/slide" Target="/ppt/slides/slide5.xml" Id="R3199c026d5a04da6" /><Relationship Type="http://schemas.openxmlformats.org/officeDocument/2006/relationships/slide" Target="/ppt/slides/slide6.xml" Id="R26dce361fb6d44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97700871f46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c85c27d1a47c1" /><Relationship Type="http://schemas.openxmlformats.org/officeDocument/2006/relationships/theme" Target="/ppt/slideMasters/theme/theme1.xml" Id="R1587247630df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7c85c27d1a47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dfd4aca0748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dd6a921a348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06794f0e94c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3235ba1d44f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9b39518ba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9c2605abb41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LOREÅSEN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LOREÅSEN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LOREÅSEN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LOREÅSEN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LOREÅSEN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LOREÅSEN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−296 049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LOREÅSEN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LOREÅSEN HOLDING AS</a:t>
            </a:r>
          </a:p>
        </p:txBody>
      </p:sp>
    </p:spTree>
  </p:cSld>
  <p:clrMapOvr>
    <a:masterClrMapping xmlns:a="http://schemas.openxmlformats.org/drawingml/2006/main"/>
  </p:clrMapOvr>
</p:sld>
</file>