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6d01917f442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7d004a05d24c9f"/>
  </p:sldMasterIdLst>
  <p:sldIdLst>
    <p:sldId xmlns:r="http://schemas.openxmlformats.org/officeDocument/2006/relationships" id="256" r:id="R37c4d8dd993742b7"/>
    <p:sldId xmlns:r="http://schemas.openxmlformats.org/officeDocument/2006/relationships" id="257" r:id="Rbc34bafa250345b0"/>
    <p:sldId xmlns:r="http://schemas.openxmlformats.org/officeDocument/2006/relationships" id="258" r:id="Rd4b6d66bbe214c92"/>
    <p:sldId xmlns:r="http://schemas.openxmlformats.org/officeDocument/2006/relationships" id="259" r:id="Rf1aa86b577f04324"/>
    <p:sldId xmlns:r="http://schemas.openxmlformats.org/officeDocument/2006/relationships" id="260" r:id="R2739ef604ae04294"/>
    <p:sldId xmlns:r="http://schemas.openxmlformats.org/officeDocument/2006/relationships" id="261" r:id="Rd9ad049b718d45ad"/>
    <p:sldId xmlns:r="http://schemas.openxmlformats.org/officeDocument/2006/relationships" id="262" r:id="R3d3d3cadaa44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7d004a05d24c9f" /><Relationship Type="http://schemas.openxmlformats.org/officeDocument/2006/relationships/slide" Target="/ppt/slides/slide1.xml" Id="R37c4d8dd993742b7" /><Relationship Type="http://schemas.openxmlformats.org/officeDocument/2006/relationships/slide" Target="/ppt/slides/slide2.xml" Id="Rbc34bafa250345b0" /><Relationship Type="http://schemas.openxmlformats.org/officeDocument/2006/relationships/slide" Target="/ppt/slides/slide3.xml" Id="Rd4b6d66bbe214c92" /><Relationship Type="http://schemas.openxmlformats.org/officeDocument/2006/relationships/slide" Target="/ppt/slides/slide4.xml" Id="Rf1aa86b577f04324" /><Relationship Type="http://schemas.openxmlformats.org/officeDocument/2006/relationships/slide" Target="/ppt/slides/slide5.xml" Id="R2739ef604ae04294" /><Relationship Type="http://schemas.openxmlformats.org/officeDocument/2006/relationships/slide" Target="/ppt/slides/slide6.xml" Id="Rd9ad049b718d45ad" /><Relationship Type="http://schemas.openxmlformats.org/officeDocument/2006/relationships/slide" Target="/ppt/slides/slide7.xml" Id="R3d3d3cadaa44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45d977e32648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536560ca64c0a" /><Relationship Type="http://schemas.openxmlformats.org/officeDocument/2006/relationships/theme" Target="/ppt/slideMasters/theme/theme1.xml" Id="R034ce0a2a4c44f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b536560ca64c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baa28cb72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b188a4b5b41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85103696c48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bba57ac4c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ef64fa84342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b80ce4e4749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f89ddb4404b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CANDIS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CANDIS HOLDING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4 370 445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4 487 023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HENRY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Hvalåsveien 31B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989 966 421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CANDIS HOLDING AS</a:t>
            </a:r>
          </a:p>
        </p:txBody>
      </p:sp>
    </p:spTree>
  </p:cSld>
  <p:clrMapOvr>
    <a:masterClrMapping xmlns:a="http://schemas.openxmlformats.org/drawingml/2006/main"/>
  </p:clrMapOvr>
</p:sld>
</file>