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d460e73fb64b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d295cc371f4be7"/>
  </p:sldMasterIdLst>
  <p:sldIdLst>
    <p:sldId xmlns:r="http://schemas.openxmlformats.org/officeDocument/2006/relationships" id="256" r:id="Rc2a89858d15046fb"/>
    <p:sldId xmlns:r="http://schemas.openxmlformats.org/officeDocument/2006/relationships" id="257" r:id="Re072f3d121ba4010"/>
    <p:sldId xmlns:r="http://schemas.openxmlformats.org/officeDocument/2006/relationships" id="258" r:id="R2bbeedee89654d80"/>
    <p:sldId xmlns:r="http://schemas.openxmlformats.org/officeDocument/2006/relationships" id="259" r:id="R7849bd30474643e5"/>
    <p:sldId xmlns:r="http://schemas.openxmlformats.org/officeDocument/2006/relationships" id="260" r:id="R98718a2eed644cee"/>
    <p:sldId xmlns:r="http://schemas.openxmlformats.org/officeDocument/2006/relationships" id="261" r:id="R3671ed796fc841fd"/>
    <p:sldId xmlns:r="http://schemas.openxmlformats.org/officeDocument/2006/relationships" id="262" r:id="R0e6f6b4e468647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d295cc371f4be7" /><Relationship Type="http://schemas.openxmlformats.org/officeDocument/2006/relationships/slide" Target="/ppt/slides/slide1.xml" Id="Rc2a89858d15046fb" /><Relationship Type="http://schemas.openxmlformats.org/officeDocument/2006/relationships/slide" Target="/ppt/slides/slide2.xml" Id="Re072f3d121ba4010" /><Relationship Type="http://schemas.openxmlformats.org/officeDocument/2006/relationships/slide" Target="/ppt/slides/slide3.xml" Id="R2bbeedee89654d80" /><Relationship Type="http://schemas.openxmlformats.org/officeDocument/2006/relationships/slide" Target="/ppt/slides/slide4.xml" Id="R7849bd30474643e5" /><Relationship Type="http://schemas.openxmlformats.org/officeDocument/2006/relationships/slide" Target="/ppt/slides/slide5.xml" Id="R98718a2eed644cee" /><Relationship Type="http://schemas.openxmlformats.org/officeDocument/2006/relationships/slide" Target="/ppt/slides/slide6.xml" Id="R3671ed796fc841fd" /><Relationship Type="http://schemas.openxmlformats.org/officeDocument/2006/relationships/slide" Target="/ppt/slides/slide7.xml" Id="R0e6f6b4e468647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bd7d81f61e44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13edf3602430d" /><Relationship Type="http://schemas.openxmlformats.org/officeDocument/2006/relationships/theme" Target="/ppt/slideMasters/theme/theme1.xml" Id="R0a8a4b790a8249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b13edf360243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e62b4352b4d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430ee8ea14e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3f2d829464b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5078c2bdd47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536dd622e40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57bc86bf84e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b5817c91d49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MÅLSELV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MÅLSELV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MÅLSELV BYGG AS ble etablert [år] og holder til i Karlstad.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MÅLSELV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MÅLSELV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MÅLSELV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17 575 941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1 064 122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998 963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1 021 887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3 822 742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MÅLSELV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RYDENG ESPEN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MÅLSELV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Møllerhaugveien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9322 Karlstad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46 49 03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post@maalselvbygg.no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989 965 832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MÅLSELV BYGG AS</a:t>
            </a:r>
          </a:p>
        </p:txBody>
      </p:sp>
    </p:spTree>
  </p:cSld>
  <p:clrMapOvr>
    <a:masterClrMapping xmlns:a="http://schemas.openxmlformats.org/drawingml/2006/main"/>
  </p:clrMapOvr>
</p:sld>
</file>