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4420d781a6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2ccfdc19f94888"/>
  </p:sldMasterIdLst>
  <p:sldIdLst>
    <p:sldId xmlns:r="http://schemas.openxmlformats.org/officeDocument/2006/relationships" id="256" r:id="R3e3884994c7c4449"/>
    <p:sldId xmlns:r="http://schemas.openxmlformats.org/officeDocument/2006/relationships" id="257" r:id="R624a2e9adddf4437"/>
    <p:sldId xmlns:r="http://schemas.openxmlformats.org/officeDocument/2006/relationships" id="258" r:id="R240f16ca9e6349c2"/>
    <p:sldId xmlns:r="http://schemas.openxmlformats.org/officeDocument/2006/relationships" id="259" r:id="R01dbc5a39cf3495c"/>
    <p:sldId xmlns:r="http://schemas.openxmlformats.org/officeDocument/2006/relationships" id="260" r:id="R55f62f1d8dbf40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ccfdc19f94888" /><Relationship Type="http://schemas.openxmlformats.org/officeDocument/2006/relationships/slide" Target="/ppt/slides/slide1.xml" Id="R3e3884994c7c4449" /><Relationship Type="http://schemas.openxmlformats.org/officeDocument/2006/relationships/slide" Target="/ppt/slides/slide2.xml" Id="R624a2e9adddf4437" /><Relationship Type="http://schemas.openxmlformats.org/officeDocument/2006/relationships/slide" Target="/ppt/slides/slide3.xml" Id="R240f16ca9e6349c2" /><Relationship Type="http://schemas.openxmlformats.org/officeDocument/2006/relationships/slide" Target="/ppt/slides/slide4.xml" Id="R01dbc5a39cf3495c" /><Relationship Type="http://schemas.openxmlformats.org/officeDocument/2006/relationships/slide" Target="/ppt/slides/slide5.xml" Id="R55f62f1d8dbf40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76f2379ad49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b42c0584646b2" /><Relationship Type="http://schemas.openxmlformats.org/officeDocument/2006/relationships/theme" Target="/ppt/slideMasters/theme/theme1.xml" Id="Rb290f51e77f84e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db42c0584646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1851071314a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210ae87a34c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e69026b1f4e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d1dd8ae944c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c948225ea46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NORPOL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NORPOL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NORPOL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NORPOL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NORPOL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NORPOL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989 957 686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NORPOL BYGG AS</a:t>
            </a:r>
          </a:p>
        </p:txBody>
      </p:sp>
    </p:spTree>
  </p:cSld>
  <p:clrMapOvr>
    <a:masterClrMapping xmlns:a="http://schemas.openxmlformats.org/drawingml/2006/main"/>
  </p:clrMapOvr>
</p:sld>
</file>